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23_5582736C.xml" ContentType="application/vnd.ms-powerpoint.comment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75" r:id="rId5"/>
    <p:sldId id="277" r:id="rId6"/>
    <p:sldId id="284" r:id="rId7"/>
    <p:sldId id="279" r:id="rId8"/>
    <p:sldId id="296" r:id="rId9"/>
    <p:sldId id="297" r:id="rId10"/>
    <p:sldId id="302" r:id="rId11"/>
    <p:sldId id="303" r:id="rId12"/>
    <p:sldId id="299" r:id="rId13"/>
    <p:sldId id="285" r:id="rId14"/>
    <p:sldId id="295" r:id="rId15"/>
    <p:sldId id="286" r:id="rId16"/>
    <p:sldId id="294" r:id="rId17"/>
    <p:sldId id="287" r:id="rId18"/>
    <p:sldId id="292" r:id="rId19"/>
    <p:sldId id="293" r:id="rId20"/>
    <p:sldId id="288" r:id="rId21"/>
    <p:sldId id="291" r:id="rId22"/>
    <p:sldId id="280" r:id="rId23"/>
    <p:sldId id="2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77"/>
            <p14:sldId id="284"/>
            <p14:sldId id="279"/>
            <p14:sldId id="296"/>
            <p14:sldId id="297"/>
            <p14:sldId id="302"/>
            <p14:sldId id="303"/>
            <p14:sldId id="299"/>
            <p14:sldId id="285"/>
            <p14:sldId id="295"/>
            <p14:sldId id="286"/>
            <p14:sldId id="294"/>
            <p14:sldId id="287"/>
            <p14:sldId id="292"/>
            <p14:sldId id="293"/>
            <p14:sldId id="288"/>
            <p14:sldId id="291"/>
            <p14:sldId id="280"/>
            <p14:sldId id="2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79C800-667B-0612-040E-4355416C6460}" name="Gitzendanner, Matt" initials="MG" userId="S::magitz@ufl.edu::b4bd9a28-947d-4019-a646-080a1de8474c" providerId="AD"/>
  <p188:author id="{9912CCCE-E4B9-E258-2D1B-94812DB9ACB8}" name="heather.savoy" initials="he" userId="S::heather.savoy_usda.gov#ext#@uflorida.onmicrosoft.com::14fc4cfb-ad45-439a-89d7-7df559a38e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B7B"/>
    <a:srgbClr val="30335D"/>
    <a:srgbClr val="D2D2F1"/>
    <a:srgbClr val="D6EDCF"/>
    <a:srgbClr val="5A5AA8"/>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AE341-1644-4CDD-8087-8B787E2704BE}" v="1" dt="2024-02-09T21:56:23.5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58" autoAdjust="0"/>
  </p:normalViewPr>
  <p:slideViewPr>
    <p:cSldViewPr snapToGrid="0">
      <p:cViewPr varScale="1">
        <p:scale>
          <a:sx n="51" d="100"/>
          <a:sy n="51" d="100"/>
        </p:scale>
        <p:origin x="48" y="7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ticken,Ian" userId="7c924bd7-b15d-44ce-a55d-4f6ade4fe12e" providerId="ADAL" clId="{E8F61B5B-61E8-4B3E-AFE3-14454E0F7526}"/>
    <pc:docChg chg="custSel addSld modSld sldOrd modSection">
      <pc:chgData name="Lutticken,Ian" userId="7c924bd7-b15d-44ce-a55d-4f6ade4fe12e" providerId="ADAL" clId="{E8F61B5B-61E8-4B3E-AFE3-14454E0F7526}" dt="2023-11-29T21:43:10.262" v="447" actId="1076"/>
      <pc:docMkLst>
        <pc:docMk/>
      </pc:docMkLst>
      <pc:sldChg chg="modSp mod">
        <pc:chgData name="Lutticken,Ian" userId="7c924bd7-b15d-44ce-a55d-4f6ade4fe12e" providerId="ADAL" clId="{E8F61B5B-61E8-4B3E-AFE3-14454E0F7526}" dt="2023-11-28T21:51:56.799" v="273" actId="20577"/>
        <pc:sldMkLst>
          <pc:docMk/>
          <pc:sldMk cId="2776197509" sldId="280"/>
        </pc:sldMkLst>
        <pc:spChg chg="mod">
          <ac:chgData name="Lutticken,Ian" userId="7c924bd7-b15d-44ce-a55d-4f6ade4fe12e" providerId="ADAL" clId="{E8F61B5B-61E8-4B3E-AFE3-14454E0F7526}" dt="2023-11-28T21:50:11.161" v="133" actId="1036"/>
          <ac:spMkLst>
            <pc:docMk/>
            <pc:sldMk cId="2776197509" sldId="280"/>
            <ac:spMk id="4" creationId="{ABB44DA2-2BB4-4423-ABB4-2088ABA6D5BF}"/>
          </ac:spMkLst>
        </pc:spChg>
        <pc:spChg chg="mod">
          <ac:chgData name="Lutticken,Ian" userId="7c924bd7-b15d-44ce-a55d-4f6ade4fe12e" providerId="ADAL" clId="{E8F61B5B-61E8-4B3E-AFE3-14454E0F7526}" dt="2023-11-28T21:51:56.799" v="273" actId="20577"/>
          <ac:spMkLst>
            <pc:docMk/>
            <pc:sldMk cId="2776197509" sldId="280"/>
            <ac:spMk id="5" creationId="{01CE7849-C1C5-4ABE-9B84-7BDFD550368E}"/>
          </ac:spMkLst>
        </pc:spChg>
      </pc:sldChg>
      <pc:sldChg chg="modNotesTx">
        <pc:chgData name="Lutticken,Ian" userId="7c924bd7-b15d-44ce-a55d-4f6ade4fe12e" providerId="ADAL" clId="{E8F61B5B-61E8-4B3E-AFE3-14454E0F7526}" dt="2023-11-28T21:49:07.601" v="107"/>
        <pc:sldMkLst>
          <pc:docMk/>
          <pc:sldMk cId="2600644168" sldId="288"/>
        </pc:sldMkLst>
      </pc:sldChg>
      <pc:sldChg chg="addSp delSp modSp add mod ord modShow modNotesTx">
        <pc:chgData name="Lutticken,Ian" userId="7c924bd7-b15d-44ce-a55d-4f6ade4fe12e" providerId="ADAL" clId="{E8F61B5B-61E8-4B3E-AFE3-14454E0F7526}" dt="2023-11-28T21:47:51.447" v="104"/>
        <pc:sldMkLst>
          <pc:docMk/>
          <pc:sldMk cId="1434612588" sldId="291"/>
        </pc:sldMkLst>
        <pc:spChg chg="mod">
          <ac:chgData name="Lutticken,Ian" userId="7c924bd7-b15d-44ce-a55d-4f6ade4fe12e" providerId="ADAL" clId="{E8F61B5B-61E8-4B3E-AFE3-14454E0F7526}" dt="2023-11-28T21:33:36.821" v="30" actId="20577"/>
          <ac:spMkLst>
            <pc:docMk/>
            <pc:sldMk cId="1434612588" sldId="291"/>
            <ac:spMk id="4" creationId="{DE258EB7-D90B-43FD-9A2B-AA508BBAE6E2}"/>
          </ac:spMkLst>
        </pc:spChg>
        <pc:spChg chg="del mod">
          <ac:chgData name="Lutticken,Ian" userId="7c924bd7-b15d-44ce-a55d-4f6ade4fe12e" providerId="ADAL" clId="{E8F61B5B-61E8-4B3E-AFE3-14454E0F7526}" dt="2023-11-28T21:36:06.195" v="39" actId="3680"/>
          <ac:spMkLst>
            <pc:docMk/>
            <pc:sldMk cId="1434612588" sldId="291"/>
            <ac:spMk id="5" creationId="{777B6683-16C7-49CA-8A17-7AE3DB1EF13B}"/>
          </ac:spMkLst>
        </pc:spChg>
        <pc:graphicFrameChg chg="add del mod">
          <ac:chgData name="Lutticken,Ian" userId="7c924bd7-b15d-44ce-a55d-4f6ade4fe12e" providerId="ADAL" clId="{E8F61B5B-61E8-4B3E-AFE3-14454E0F7526}" dt="2023-11-28T21:34:17.342" v="34"/>
          <ac:graphicFrameMkLst>
            <pc:docMk/>
            <pc:sldMk cId="1434612588" sldId="291"/>
            <ac:graphicFrameMk id="2" creationId="{1B7DA366-B231-B986-3EEC-E330402842CD}"/>
          </ac:graphicFrameMkLst>
        </pc:graphicFrameChg>
        <pc:graphicFrameChg chg="add del mod modGraphic">
          <ac:chgData name="Lutticken,Ian" userId="7c924bd7-b15d-44ce-a55d-4f6ade4fe12e" providerId="ADAL" clId="{E8F61B5B-61E8-4B3E-AFE3-14454E0F7526}" dt="2023-11-28T21:35:39.934" v="38" actId="478"/>
          <ac:graphicFrameMkLst>
            <pc:docMk/>
            <pc:sldMk cId="1434612588" sldId="291"/>
            <ac:graphicFrameMk id="3" creationId="{F95BF40A-FCF2-FB3D-26FD-857E39F1826E}"/>
          </ac:graphicFrameMkLst>
        </pc:graphicFrameChg>
        <pc:graphicFrameChg chg="add mod ord modGraphic">
          <ac:chgData name="Lutticken,Ian" userId="7c924bd7-b15d-44ce-a55d-4f6ade4fe12e" providerId="ADAL" clId="{E8F61B5B-61E8-4B3E-AFE3-14454E0F7526}" dt="2023-11-28T21:47:09.967" v="103" actId="122"/>
          <ac:graphicFrameMkLst>
            <pc:docMk/>
            <pc:sldMk cId="1434612588" sldId="291"/>
            <ac:graphicFrameMk id="6" creationId="{80EE8E6D-D348-7872-44C3-F1BA69D54CF9}"/>
          </ac:graphicFrameMkLst>
        </pc:graphicFrameChg>
        <pc:picChg chg="add mod">
          <ac:chgData name="Lutticken,Ian" userId="7c924bd7-b15d-44ce-a55d-4f6ade4fe12e" providerId="ADAL" clId="{E8F61B5B-61E8-4B3E-AFE3-14454E0F7526}" dt="2023-11-28T21:46:44.281" v="96" actId="1076"/>
          <ac:picMkLst>
            <pc:docMk/>
            <pc:sldMk cId="1434612588" sldId="291"/>
            <ac:picMk id="7" creationId="{3F68E8F7-5627-1E1A-5023-DBE542E4F61A}"/>
          </ac:picMkLst>
        </pc:picChg>
        <pc:picChg chg="add mod">
          <ac:chgData name="Lutticken,Ian" userId="7c924bd7-b15d-44ce-a55d-4f6ade4fe12e" providerId="ADAL" clId="{E8F61B5B-61E8-4B3E-AFE3-14454E0F7526}" dt="2023-11-28T21:46:47.389" v="97" actId="1076"/>
          <ac:picMkLst>
            <pc:docMk/>
            <pc:sldMk cId="1434612588" sldId="291"/>
            <ac:picMk id="8" creationId="{622B2CC2-BB37-3CBE-2DDB-3849C739A162}"/>
          </ac:picMkLst>
        </pc:picChg>
        <pc:picChg chg="add mod">
          <ac:chgData name="Lutticken,Ian" userId="7c924bd7-b15d-44ce-a55d-4f6ade4fe12e" providerId="ADAL" clId="{E8F61B5B-61E8-4B3E-AFE3-14454E0F7526}" dt="2023-11-28T21:46:52.029" v="98" actId="1076"/>
          <ac:picMkLst>
            <pc:docMk/>
            <pc:sldMk cId="1434612588" sldId="291"/>
            <ac:picMk id="9" creationId="{F122418D-6DA7-03C9-86A0-FE89FC651755}"/>
          </ac:picMkLst>
        </pc:picChg>
        <pc:picChg chg="add mod">
          <ac:chgData name="Lutticken,Ian" userId="7c924bd7-b15d-44ce-a55d-4f6ade4fe12e" providerId="ADAL" clId="{E8F61B5B-61E8-4B3E-AFE3-14454E0F7526}" dt="2023-11-28T21:46:56.373" v="99" actId="1076"/>
          <ac:picMkLst>
            <pc:docMk/>
            <pc:sldMk cId="1434612588" sldId="291"/>
            <ac:picMk id="10" creationId="{87404CFF-12A1-E8A9-93C1-0CCCD7EBEB55}"/>
          </ac:picMkLst>
        </pc:picChg>
        <pc:picChg chg="add del mod">
          <ac:chgData name="Lutticken,Ian" userId="7c924bd7-b15d-44ce-a55d-4f6ade4fe12e" providerId="ADAL" clId="{E8F61B5B-61E8-4B3E-AFE3-14454E0F7526}" dt="2023-11-28T21:34:17.342" v="34"/>
          <ac:picMkLst>
            <pc:docMk/>
            <pc:sldMk cId="1434612588" sldId="291"/>
            <ac:picMk id="1025" creationId="{73B6684B-8F31-59A7-0FCB-DF2924667D48}"/>
          </ac:picMkLst>
        </pc:picChg>
        <pc:picChg chg="add del mod">
          <ac:chgData name="Lutticken,Ian" userId="7c924bd7-b15d-44ce-a55d-4f6ade4fe12e" providerId="ADAL" clId="{E8F61B5B-61E8-4B3E-AFE3-14454E0F7526}" dt="2023-11-28T21:34:17.342" v="34"/>
          <ac:picMkLst>
            <pc:docMk/>
            <pc:sldMk cId="1434612588" sldId="291"/>
            <ac:picMk id="1026" creationId="{3CE3779B-37A8-AD85-A805-8C2955A1FC85}"/>
          </ac:picMkLst>
        </pc:picChg>
        <pc:picChg chg="add del mod">
          <ac:chgData name="Lutticken,Ian" userId="7c924bd7-b15d-44ce-a55d-4f6ade4fe12e" providerId="ADAL" clId="{E8F61B5B-61E8-4B3E-AFE3-14454E0F7526}" dt="2023-11-28T21:34:17.342" v="34"/>
          <ac:picMkLst>
            <pc:docMk/>
            <pc:sldMk cId="1434612588" sldId="291"/>
            <ac:picMk id="1027" creationId="{7DC0F7DC-ED46-42CB-CC74-866B8EE03FF6}"/>
          </ac:picMkLst>
        </pc:picChg>
        <pc:picChg chg="add del mod">
          <ac:chgData name="Lutticken,Ian" userId="7c924bd7-b15d-44ce-a55d-4f6ade4fe12e" providerId="ADAL" clId="{E8F61B5B-61E8-4B3E-AFE3-14454E0F7526}" dt="2023-11-28T21:34:17.342" v="34"/>
          <ac:picMkLst>
            <pc:docMk/>
            <pc:sldMk cId="1434612588" sldId="291"/>
            <ac:picMk id="1028" creationId="{42EE556A-5E6A-4A36-3E31-3667D892212E}"/>
          </ac:picMkLst>
        </pc:picChg>
      </pc:sldChg>
      <pc:sldChg chg="addSp delSp modSp add mod ord modShow">
        <pc:chgData name="Lutticken,Ian" userId="7c924bd7-b15d-44ce-a55d-4f6ade4fe12e" providerId="ADAL" clId="{E8F61B5B-61E8-4B3E-AFE3-14454E0F7526}" dt="2023-11-28T22:59:22.825" v="349" actId="20577"/>
        <pc:sldMkLst>
          <pc:docMk/>
          <pc:sldMk cId="1370020811" sldId="292"/>
        </pc:sldMkLst>
        <pc:spChg chg="add del mod">
          <ac:chgData name="Lutticken,Ian" userId="7c924bd7-b15d-44ce-a55d-4f6ade4fe12e" providerId="ADAL" clId="{E8F61B5B-61E8-4B3E-AFE3-14454E0F7526}" dt="2023-11-28T22:21:36.456" v="305" actId="478"/>
          <ac:spMkLst>
            <pc:docMk/>
            <pc:sldMk cId="1370020811" sldId="292"/>
            <ac:spMk id="3" creationId="{49A2E8EB-84F9-178F-A722-D9B9393C0FBB}"/>
          </ac:spMkLst>
        </pc:spChg>
        <pc:spChg chg="mod">
          <ac:chgData name="Lutticken,Ian" userId="7c924bd7-b15d-44ce-a55d-4f6ade4fe12e" providerId="ADAL" clId="{E8F61B5B-61E8-4B3E-AFE3-14454E0F7526}" dt="2023-11-28T22:20:04.267" v="303" actId="20577"/>
          <ac:spMkLst>
            <pc:docMk/>
            <pc:sldMk cId="1370020811" sldId="292"/>
            <ac:spMk id="4" creationId="{DE258EB7-D90B-43FD-9A2B-AA508BBAE6E2}"/>
          </ac:spMkLst>
        </pc:spChg>
        <pc:spChg chg="del">
          <ac:chgData name="Lutticken,Ian" userId="7c924bd7-b15d-44ce-a55d-4f6ade4fe12e" providerId="ADAL" clId="{E8F61B5B-61E8-4B3E-AFE3-14454E0F7526}" dt="2023-11-28T22:21:32.250" v="304" actId="478"/>
          <ac:spMkLst>
            <pc:docMk/>
            <pc:sldMk cId="1370020811" sldId="292"/>
            <ac:spMk id="5" creationId="{777B6683-16C7-49CA-8A17-7AE3DB1EF13B}"/>
          </ac:spMkLst>
        </pc:spChg>
        <pc:spChg chg="add del mod">
          <ac:chgData name="Lutticken,Ian" userId="7c924bd7-b15d-44ce-a55d-4f6ade4fe12e" providerId="ADAL" clId="{E8F61B5B-61E8-4B3E-AFE3-14454E0F7526}" dt="2023-11-28T22:24:55.661" v="309" actId="478"/>
          <ac:spMkLst>
            <pc:docMk/>
            <pc:sldMk cId="1370020811" sldId="292"/>
            <ac:spMk id="6" creationId="{011A2DE8-91D0-50AA-293E-8A1437A509D9}"/>
          </ac:spMkLst>
        </pc:spChg>
        <pc:spChg chg="add del">
          <ac:chgData name="Lutticken,Ian" userId="7c924bd7-b15d-44ce-a55d-4f6ade4fe12e" providerId="ADAL" clId="{E8F61B5B-61E8-4B3E-AFE3-14454E0F7526}" dt="2023-11-28T22:25:16.188" v="315"/>
          <ac:spMkLst>
            <pc:docMk/>
            <pc:sldMk cId="1370020811" sldId="292"/>
            <ac:spMk id="7" creationId="{1A8171F4-1E79-AC38-32E5-E9C6A0103896}"/>
          </ac:spMkLst>
        </pc:spChg>
        <pc:spChg chg="add mod">
          <ac:chgData name="Lutticken,Ian" userId="7c924bd7-b15d-44ce-a55d-4f6ade4fe12e" providerId="ADAL" clId="{E8F61B5B-61E8-4B3E-AFE3-14454E0F7526}" dt="2023-11-28T22:46:23.047" v="327" actId="20577"/>
          <ac:spMkLst>
            <pc:docMk/>
            <pc:sldMk cId="1370020811" sldId="292"/>
            <ac:spMk id="10" creationId="{44177389-03AF-C4CA-78C6-20D5067F273F}"/>
          </ac:spMkLst>
        </pc:spChg>
        <pc:spChg chg="add mod">
          <ac:chgData name="Lutticken,Ian" userId="7c924bd7-b15d-44ce-a55d-4f6ade4fe12e" providerId="ADAL" clId="{E8F61B5B-61E8-4B3E-AFE3-14454E0F7526}" dt="2023-11-28T22:46:33.977" v="331" actId="20577"/>
          <ac:spMkLst>
            <pc:docMk/>
            <pc:sldMk cId="1370020811" sldId="292"/>
            <ac:spMk id="11" creationId="{22B1395B-5AAA-C2CE-37AB-7D0D507C7CCF}"/>
          </ac:spMkLst>
        </pc:spChg>
        <pc:spChg chg="add mod">
          <ac:chgData name="Lutticken,Ian" userId="7c924bd7-b15d-44ce-a55d-4f6ade4fe12e" providerId="ADAL" clId="{E8F61B5B-61E8-4B3E-AFE3-14454E0F7526}" dt="2023-11-28T22:59:22.825" v="349" actId="20577"/>
          <ac:spMkLst>
            <pc:docMk/>
            <pc:sldMk cId="1370020811" sldId="292"/>
            <ac:spMk id="13" creationId="{95B2D445-252A-C3FE-F9FA-238E86AF4970}"/>
          </ac:spMkLst>
        </pc:spChg>
        <pc:picChg chg="add mod">
          <ac:chgData name="Lutticken,Ian" userId="7c924bd7-b15d-44ce-a55d-4f6ade4fe12e" providerId="ADAL" clId="{E8F61B5B-61E8-4B3E-AFE3-14454E0F7526}" dt="2023-11-28T22:25:25.500" v="318" actId="1076"/>
          <ac:picMkLst>
            <pc:docMk/>
            <pc:sldMk cId="1370020811" sldId="292"/>
            <ac:picMk id="8" creationId="{29732579-D271-3B35-4936-978C61263B3B}"/>
          </ac:picMkLst>
        </pc:picChg>
        <pc:picChg chg="add mod">
          <ac:chgData name="Lutticken,Ian" userId="7c924bd7-b15d-44ce-a55d-4f6ade4fe12e" providerId="ADAL" clId="{E8F61B5B-61E8-4B3E-AFE3-14454E0F7526}" dt="2023-11-28T22:43:38.482" v="322" actId="14100"/>
          <ac:picMkLst>
            <pc:docMk/>
            <pc:sldMk cId="1370020811" sldId="292"/>
            <ac:picMk id="9" creationId="{16299303-DCAC-0E62-1364-E2F73ED12528}"/>
          </ac:picMkLst>
        </pc:picChg>
        <pc:picChg chg="add mod modCrop">
          <ac:chgData name="Lutticken,Ian" userId="7c924bd7-b15d-44ce-a55d-4f6ade4fe12e" providerId="ADAL" clId="{E8F61B5B-61E8-4B3E-AFE3-14454E0F7526}" dt="2023-11-28T22:59:09.020" v="340" actId="1076"/>
          <ac:picMkLst>
            <pc:docMk/>
            <pc:sldMk cId="1370020811" sldId="292"/>
            <ac:picMk id="12" creationId="{A5A8B828-AEEF-FA6E-BB07-EEA1631A2D1F}"/>
          </ac:picMkLst>
        </pc:picChg>
      </pc:sldChg>
      <pc:sldChg chg="addSp modSp mod">
        <pc:chgData name="Lutticken,Ian" userId="7c924bd7-b15d-44ce-a55d-4f6ade4fe12e" providerId="ADAL" clId="{E8F61B5B-61E8-4B3E-AFE3-14454E0F7526}" dt="2023-11-29T21:43:10.262" v="447" actId="1076"/>
        <pc:sldMkLst>
          <pc:docMk/>
          <pc:sldMk cId="4266487083" sldId="292"/>
        </pc:sldMkLst>
        <pc:spChg chg="add mod">
          <ac:chgData name="Lutticken,Ian" userId="7c924bd7-b15d-44ce-a55d-4f6ade4fe12e" providerId="ADAL" clId="{E8F61B5B-61E8-4B3E-AFE3-14454E0F7526}" dt="2023-11-29T21:43:10.262" v="447" actId="1076"/>
          <ac:spMkLst>
            <pc:docMk/>
            <pc:sldMk cId="4266487083" sldId="292"/>
            <ac:spMk id="2" creationId="{6CE901E5-701F-4AE0-0DF4-2991482C921E}"/>
          </ac:spMkLst>
        </pc:spChg>
      </pc:sldChg>
      <pc:sldChg chg="addSp modSp mod">
        <pc:chgData name="Lutticken,Ian" userId="7c924bd7-b15d-44ce-a55d-4f6ade4fe12e" providerId="ADAL" clId="{E8F61B5B-61E8-4B3E-AFE3-14454E0F7526}" dt="2023-11-29T21:42:02.159" v="415" actId="1076"/>
        <pc:sldMkLst>
          <pc:docMk/>
          <pc:sldMk cId="1533551567" sldId="299"/>
        </pc:sldMkLst>
        <pc:spChg chg="add mod">
          <ac:chgData name="Lutticken,Ian" userId="7c924bd7-b15d-44ce-a55d-4f6ade4fe12e" providerId="ADAL" clId="{E8F61B5B-61E8-4B3E-AFE3-14454E0F7526}" dt="2023-11-29T21:42:02.159" v="415" actId="1076"/>
          <ac:spMkLst>
            <pc:docMk/>
            <pc:sldMk cId="1533551567" sldId="299"/>
            <ac:spMk id="2" creationId="{597E7329-323F-ACFB-CF6A-3582FC8EFD3F}"/>
          </ac:spMkLst>
        </pc:spChg>
      </pc:sldChg>
    </pc:docChg>
  </pc:docChgLst>
  <pc:docChgLst>
    <pc:chgData name="Lutticken,Ian" userId="S::i.lutticken@ufl.edu::7c924bd7-b15d-44ce-a55d-4f6ade4fe12e" providerId="AD" clId="Web-{7E4310E2-69F4-4C5E-A04B-3DAD1DB58211}"/>
    <pc:docChg chg="modSld">
      <pc:chgData name="Lutticken,Ian" userId="S::i.lutticken@ufl.edu::7c924bd7-b15d-44ce-a55d-4f6ade4fe12e" providerId="AD" clId="Web-{7E4310E2-69F4-4C5E-A04B-3DAD1DB58211}" dt="2023-12-04T15:36:37.629" v="0"/>
      <pc:docMkLst>
        <pc:docMk/>
      </pc:docMkLst>
      <pc:sldChg chg="mod modShow">
        <pc:chgData name="Lutticken,Ian" userId="S::i.lutticken@ufl.edu::7c924bd7-b15d-44ce-a55d-4f6ade4fe12e" providerId="AD" clId="Web-{7E4310E2-69F4-4C5E-A04B-3DAD1DB58211}" dt="2023-12-04T15:36:37.629" v="0"/>
        <pc:sldMkLst>
          <pc:docMk/>
          <pc:sldMk cId="3128381845" sldId="297"/>
        </pc:sldMkLst>
      </pc:sldChg>
    </pc:docChg>
  </pc:docChgLst>
  <pc:docChgLst>
    <pc:chgData name="heather.savoy" userId="S::heather.savoy_usda.gov#ext#@uflorida.onmicrosoft.com::14fc4cfb-ad45-439a-89d7-7df559a38e96" providerId="AD" clId="Web-{5AE45D9D-1940-21C2-D07F-DF863753AB64}"/>
    <pc:docChg chg="mod">
      <pc:chgData name="heather.savoy" userId="S::heather.savoy_usda.gov#ext#@uflorida.onmicrosoft.com::14fc4cfb-ad45-439a-89d7-7df559a38e96" providerId="AD" clId="Web-{5AE45D9D-1940-21C2-D07F-DF863753AB64}" dt="2024-01-02T19:57:25.708" v="1"/>
      <pc:docMkLst>
        <pc:docMk/>
      </pc:docMkLst>
      <pc:sldChg chg="addCm">
        <pc:chgData name="heather.savoy" userId="S::heather.savoy_usda.gov#ext#@uflorida.onmicrosoft.com::14fc4cfb-ad45-439a-89d7-7df559a38e96" providerId="AD" clId="Web-{5AE45D9D-1940-21C2-D07F-DF863753AB64}" dt="2024-01-02T19:57:25.708" v="1"/>
        <pc:sldMkLst>
          <pc:docMk/>
          <pc:sldMk cId="1434612588" sldId="291"/>
        </pc:sldMkLst>
        <pc:extLst>
          <p:ext xmlns:p="http://schemas.openxmlformats.org/presentationml/2006/main" uri="{D6D511B9-2390-475A-947B-AFAB55BFBCF1}">
            <pc226:cmChg xmlns:pc226="http://schemas.microsoft.com/office/powerpoint/2022/06/main/command" chg="add">
              <pc226:chgData name="heather.savoy" userId="S::heather.savoy_usda.gov#ext#@uflorida.onmicrosoft.com::14fc4cfb-ad45-439a-89d7-7df559a38e96" providerId="AD" clId="Web-{5AE45D9D-1940-21C2-D07F-DF863753AB64}" dt="2024-01-02T19:57:25.708" v="1"/>
              <pc2:cmMkLst xmlns:pc2="http://schemas.microsoft.com/office/powerpoint/2019/9/main/command">
                <pc:docMk/>
                <pc:sldMk cId="1434612588" sldId="291"/>
                <pc2:cmMk id="{AB5CFE5F-86F7-4993-944F-4ECE4F2A61F4}"/>
              </pc2:cmMkLst>
            </pc226:cmChg>
          </p:ext>
        </pc:extLst>
      </pc:sldChg>
    </pc:docChg>
  </pc:docChgLst>
  <pc:docChgLst>
    <pc:chgData name="Lutticken,Ian" userId="7c924bd7-b15d-44ce-a55d-4f6ade4fe12e" providerId="ADAL" clId="{CD7AE341-1644-4CDD-8087-8B787E2704BE}"/>
    <pc:docChg chg="custSel modSld">
      <pc:chgData name="Lutticken,Ian" userId="7c924bd7-b15d-44ce-a55d-4f6ade4fe12e" providerId="ADAL" clId="{CD7AE341-1644-4CDD-8087-8B787E2704BE}" dt="2024-02-09T21:56:50.385" v="4" actId="20577"/>
      <pc:docMkLst>
        <pc:docMk/>
      </pc:docMkLst>
      <pc:sldChg chg="modSp mod">
        <pc:chgData name="Lutticken,Ian" userId="7c924bd7-b15d-44ce-a55d-4f6ade4fe12e" providerId="ADAL" clId="{CD7AE341-1644-4CDD-8087-8B787E2704BE}" dt="2024-02-09T21:54:58.652" v="1"/>
        <pc:sldMkLst>
          <pc:docMk/>
          <pc:sldMk cId="857287555" sldId="275"/>
        </pc:sldMkLst>
        <pc:spChg chg="mod">
          <ac:chgData name="Lutticken,Ian" userId="7c924bd7-b15d-44ce-a55d-4f6ade4fe12e" providerId="ADAL" clId="{CD7AE341-1644-4CDD-8087-8B787E2704BE}" dt="2024-02-09T21:54:58.652" v="1"/>
          <ac:spMkLst>
            <pc:docMk/>
            <pc:sldMk cId="857287555" sldId="275"/>
            <ac:spMk id="6" creationId="{9C7AEA56-28DE-4C7F-B29E-CBA1FAF09F68}"/>
          </ac:spMkLst>
        </pc:spChg>
        <pc:picChg chg="mod">
          <ac:chgData name="Lutticken,Ian" userId="7c924bd7-b15d-44ce-a55d-4f6ade4fe12e" providerId="ADAL" clId="{CD7AE341-1644-4CDD-8087-8B787E2704BE}" dt="2024-02-09T21:54:45.924" v="0" actId="14826"/>
          <ac:picMkLst>
            <pc:docMk/>
            <pc:sldMk cId="857287555" sldId="275"/>
            <ac:picMk id="4" creationId="{B7BE44CC-4E06-C2C2-1603-25D9F55A5277}"/>
          </ac:picMkLst>
        </pc:picChg>
      </pc:sldChg>
      <pc:sldChg chg="addSp delSp modSp mod modNotesTx">
        <pc:chgData name="Lutticken,Ian" userId="7c924bd7-b15d-44ce-a55d-4f6ade4fe12e" providerId="ADAL" clId="{CD7AE341-1644-4CDD-8087-8B787E2704BE}" dt="2024-02-09T21:56:50.385" v="4" actId="20577"/>
        <pc:sldMkLst>
          <pc:docMk/>
          <pc:sldMk cId="758618599" sldId="277"/>
        </pc:sldMkLst>
        <pc:spChg chg="del">
          <ac:chgData name="Lutticken,Ian" userId="7c924bd7-b15d-44ce-a55d-4f6ade4fe12e" providerId="ADAL" clId="{CD7AE341-1644-4CDD-8087-8B787E2704BE}" dt="2024-02-09T21:56:22.537" v="2" actId="478"/>
          <ac:spMkLst>
            <pc:docMk/>
            <pc:sldMk cId="758618599" sldId="277"/>
            <ac:spMk id="2" creationId="{F13B1B6F-8B79-8DB5-9D30-226B2472F1A5}"/>
          </ac:spMkLst>
        </pc:spChg>
        <pc:spChg chg="del">
          <ac:chgData name="Lutticken,Ian" userId="7c924bd7-b15d-44ce-a55d-4f6ade4fe12e" providerId="ADAL" clId="{CD7AE341-1644-4CDD-8087-8B787E2704BE}" dt="2024-02-09T21:56:22.537" v="2" actId="478"/>
          <ac:spMkLst>
            <pc:docMk/>
            <pc:sldMk cId="758618599" sldId="277"/>
            <ac:spMk id="3" creationId="{BC0A929E-492D-EF2E-DC2E-EC420F277036}"/>
          </ac:spMkLst>
        </pc:spChg>
        <pc:spChg chg="add mod">
          <ac:chgData name="Lutticken,Ian" userId="7c924bd7-b15d-44ce-a55d-4f6ade4fe12e" providerId="ADAL" clId="{CD7AE341-1644-4CDD-8087-8B787E2704BE}" dt="2024-02-09T21:56:23.542" v="3"/>
          <ac:spMkLst>
            <pc:docMk/>
            <pc:sldMk cId="758618599" sldId="277"/>
            <ac:spMk id="5" creationId="{0B6DC1C1-0007-719D-C3F9-DBC3F5BC57B3}"/>
          </ac:spMkLst>
        </pc:spChg>
        <pc:spChg chg="del">
          <ac:chgData name="Lutticken,Ian" userId="7c924bd7-b15d-44ce-a55d-4f6ade4fe12e" providerId="ADAL" clId="{CD7AE341-1644-4CDD-8087-8B787E2704BE}" dt="2024-02-09T21:56:22.537" v="2" actId="478"/>
          <ac:spMkLst>
            <pc:docMk/>
            <pc:sldMk cId="758618599" sldId="277"/>
            <ac:spMk id="6" creationId="{4FC5AA65-4CB0-D96C-3FFF-B9E9D22A5C68}"/>
          </ac:spMkLst>
        </pc:spChg>
        <pc:spChg chg="del">
          <ac:chgData name="Lutticken,Ian" userId="7c924bd7-b15d-44ce-a55d-4f6ade4fe12e" providerId="ADAL" clId="{CD7AE341-1644-4CDD-8087-8B787E2704BE}" dt="2024-02-09T21:56:22.537" v="2" actId="478"/>
          <ac:spMkLst>
            <pc:docMk/>
            <pc:sldMk cId="758618599" sldId="277"/>
            <ac:spMk id="7" creationId="{24DCAEB4-B8F5-FDC9-BFA1-096172660A32}"/>
          </ac:spMkLst>
        </pc:spChg>
        <pc:spChg chg="add mod">
          <ac:chgData name="Lutticken,Ian" userId="7c924bd7-b15d-44ce-a55d-4f6ade4fe12e" providerId="ADAL" clId="{CD7AE341-1644-4CDD-8087-8B787E2704BE}" dt="2024-02-09T21:56:23.542" v="3"/>
          <ac:spMkLst>
            <pc:docMk/>
            <pc:sldMk cId="758618599" sldId="277"/>
            <ac:spMk id="8" creationId="{8B76D78F-35D8-1A1D-D195-DA9AEBD76090}"/>
          </ac:spMkLst>
        </pc:spChg>
        <pc:spChg chg="add mod">
          <ac:chgData name="Lutticken,Ian" userId="7c924bd7-b15d-44ce-a55d-4f6ade4fe12e" providerId="ADAL" clId="{CD7AE341-1644-4CDD-8087-8B787E2704BE}" dt="2024-02-09T21:56:23.542" v="3"/>
          <ac:spMkLst>
            <pc:docMk/>
            <pc:sldMk cId="758618599" sldId="277"/>
            <ac:spMk id="9" creationId="{B786B7D5-414D-E2CE-D03D-D83993A6FCD2}"/>
          </ac:spMkLst>
        </pc:spChg>
        <pc:spChg chg="add mod">
          <ac:chgData name="Lutticken,Ian" userId="7c924bd7-b15d-44ce-a55d-4f6ade4fe12e" providerId="ADAL" clId="{CD7AE341-1644-4CDD-8087-8B787E2704BE}" dt="2024-02-09T21:56:23.542" v="3"/>
          <ac:spMkLst>
            <pc:docMk/>
            <pc:sldMk cId="758618599" sldId="277"/>
            <ac:spMk id="10" creationId="{C3E130AC-7918-D3DB-8417-1F6786390D11}"/>
          </ac:spMkLst>
        </pc:spChg>
      </pc:sldChg>
    </pc:docChg>
  </pc:docChgLst>
  <pc:docChgLst>
    <pc:chgData name="Lutticken,Ian" userId="S::i.lutticken@ufl.edu::7c924bd7-b15d-44ce-a55d-4f6ade4fe12e" providerId="AD" clId="Web-{644F0901-CB49-464B-B078-E5C30A94EE79}"/>
    <pc:docChg chg="modSld">
      <pc:chgData name="Lutticken,Ian" userId="S::i.lutticken@ufl.edu::7c924bd7-b15d-44ce-a55d-4f6ade4fe12e" providerId="AD" clId="Web-{644F0901-CB49-464B-B078-E5C30A94EE79}" dt="2023-12-12T19:21:05.561" v="26" actId="20577"/>
      <pc:docMkLst>
        <pc:docMk/>
      </pc:docMkLst>
      <pc:sldChg chg="modSp">
        <pc:chgData name="Lutticken,Ian" userId="S::i.lutticken@ufl.edu::7c924bd7-b15d-44ce-a55d-4f6ade4fe12e" providerId="AD" clId="Web-{644F0901-CB49-464B-B078-E5C30A94EE79}" dt="2023-12-12T19:21:05.561" v="26" actId="20577"/>
        <pc:sldMkLst>
          <pc:docMk/>
          <pc:sldMk cId="2776197509" sldId="280"/>
        </pc:sldMkLst>
        <pc:spChg chg="mod">
          <ac:chgData name="Lutticken,Ian" userId="S::i.lutticken@ufl.edu::7c924bd7-b15d-44ce-a55d-4f6ade4fe12e" providerId="AD" clId="Web-{644F0901-CB49-464B-B078-E5C30A94EE79}" dt="2023-12-12T19:20:31.169" v="14" actId="20577"/>
          <ac:spMkLst>
            <pc:docMk/>
            <pc:sldMk cId="2776197509" sldId="280"/>
            <ac:spMk id="4" creationId="{ABB44DA2-2BB4-4423-ABB4-2088ABA6D5BF}"/>
          </ac:spMkLst>
        </pc:spChg>
        <pc:spChg chg="mod">
          <ac:chgData name="Lutticken,Ian" userId="S::i.lutticken@ufl.edu::7c924bd7-b15d-44ce-a55d-4f6ade4fe12e" providerId="AD" clId="Web-{644F0901-CB49-464B-B078-E5C30A94EE79}" dt="2023-12-12T19:21:05.561" v="26" actId="20577"/>
          <ac:spMkLst>
            <pc:docMk/>
            <pc:sldMk cId="2776197509" sldId="280"/>
            <ac:spMk id="5" creationId="{01CE7849-C1C5-4ABE-9B84-7BDFD550368E}"/>
          </ac:spMkLst>
        </pc:spChg>
      </pc:sldChg>
    </pc:docChg>
  </pc:docChgLst>
  <pc:docChgLst>
    <pc:chgData name="Lutticken,Ian" userId="7c924bd7-b15d-44ce-a55d-4f6ade4fe12e" providerId="ADAL" clId="{012A81CF-B3B1-4270-8C98-D52E3421BC35}"/>
    <pc:docChg chg="undo custSel addSld delSld modSld sldOrd modSection">
      <pc:chgData name="Lutticken,Ian" userId="7c924bd7-b15d-44ce-a55d-4f6ade4fe12e" providerId="ADAL" clId="{012A81CF-B3B1-4270-8C98-D52E3421BC35}" dt="2023-11-29T20:52:29.508" v="1697"/>
      <pc:docMkLst>
        <pc:docMk/>
      </pc:docMkLst>
      <pc:sldChg chg="addSp delSp modSp mod modNotesTx">
        <pc:chgData name="Lutticken,Ian" userId="7c924bd7-b15d-44ce-a55d-4f6ade4fe12e" providerId="ADAL" clId="{012A81CF-B3B1-4270-8C98-D52E3421BC35}" dt="2023-11-28T19:47:39.789" v="28"/>
        <pc:sldMkLst>
          <pc:docMk/>
          <pc:sldMk cId="857287555" sldId="275"/>
        </pc:sldMkLst>
        <pc:spChg chg="mod">
          <ac:chgData name="Lutticken,Ian" userId="7c924bd7-b15d-44ce-a55d-4f6ade4fe12e" providerId="ADAL" clId="{012A81CF-B3B1-4270-8C98-D52E3421BC35}" dt="2023-11-28T19:46:50.571" v="27" actId="20577"/>
          <ac:spMkLst>
            <pc:docMk/>
            <pc:sldMk cId="857287555" sldId="275"/>
            <ac:spMk id="6" creationId="{9C7AEA56-28DE-4C7F-B29E-CBA1FAF09F68}"/>
          </ac:spMkLst>
        </pc:spChg>
        <pc:picChg chg="add mod">
          <ac:chgData name="Lutticken,Ian" userId="7c924bd7-b15d-44ce-a55d-4f6ade4fe12e" providerId="ADAL" clId="{012A81CF-B3B1-4270-8C98-D52E3421BC35}" dt="2023-11-28T19:46:31.939" v="5" actId="1076"/>
          <ac:picMkLst>
            <pc:docMk/>
            <pc:sldMk cId="857287555" sldId="275"/>
            <ac:picMk id="2" creationId="{50C890AD-FD13-619B-4B28-48EE842310FE}"/>
          </ac:picMkLst>
        </pc:picChg>
        <pc:picChg chg="del">
          <ac:chgData name="Lutticken,Ian" userId="7c924bd7-b15d-44ce-a55d-4f6ade4fe12e" providerId="ADAL" clId="{012A81CF-B3B1-4270-8C98-D52E3421BC35}" dt="2023-11-28T19:45:59.700" v="0" actId="478"/>
          <ac:picMkLst>
            <pc:docMk/>
            <pc:sldMk cId="857287555" sldId="275"/>
            <ac:picMk id="7" creationId="{5249E700-3493-4842-9885-38464C639532}"/>
          </ac:picMkLst>
        </pc:picChg>
      </pc:sldChg>
      <pc:sldChg chg="addSp delSp modSp mod modNotesTx">
        <pc:chgData name="Lutticken,Ian" userId="7c924bd7-b15d-44ce-a55d-4f6ade4fe12e" providerId="ADAL" clId="{012A81CF-B3B1-4270-8C98-D52E3421BC35}" dt="2023-11-28T19:53:30.762" v="113"/>
        <pc:sldMkLst>
          <pc:docMk/>
          <pc:sldMk cId="758618599" sldId="277"/>
        </pc:sldMkLst>
        <pc:spChg chg="add mod">
          <ac:chgData name="Lutticken,Ian" userId="7c924bd7-b15d-44ce-a55d-4f6ade4fe12e" providerId="ADAL" clId="{012A81CF-B3B1-4270-8C98-D52E3421BC35}" dt="2023-11-28T19:52:53.541" v="109" actId="255"/>
          <ac:spMkLst>
            <pc:docMk/>
            <pc:sldMk cId="758618599" sldId="277"/>
            <ac:spMk id="2" creationId="{F13B1B6F-8B79-8DB5-9D30-226B2472F1A5}"/>
          </ac:spMkLst>
        </pc:spChg>
        <pc:spChg chg="add mod">
          <ac:chgData name="Lutticken,Ian" userId="7c924bd7-b15d-44ce-a55d-4f6ade4fe12e" providerId="ADAL" clId="{012A81CF-B3B1-4270-8C98-D52E3421BC35}" dt="2023-11-28T19:53:00.025" v="110" actId="255"/>
          <ac:spMkLst>
            <pc:docMk/>
            <pc:sldMk cId="758618599" sldId="277"/>
            <ac:spMk id="3" creationId="{BC0A929E-492D-EF2E-DC2E-EC420F277036}"/>
          </ac:spMkLst>
        </pc:spChg>
        <pc:spChg chg="mod">
          <ac:chgData name="Lutticken,Ian" userId="7c924bd7-b15d-44ce-a55d-4f6ade4fe12e" providerId="ADAL" clId="{012A81CF-B3B1-4270-8C98-D52E3421BC35}" dt="2023-11-28T19:48:54.126" v="69" actId="20577"/>
          <ac:spMkLst>
            <pc:docMk/>
            <pc:sldMk cId="758618599" sldId="277"/>
            <ac:spMk id="4" creationId="{DE258EB7-D90B-43FD-9A2B-AA508BBAE6E2}"/>
          </ac:spMkLst>
        </pc:spChg>
        <pc:spChg chg="del mod">
          <ac:chgData name="Lutticken,Ian" userId="7c924bd7-b15d-44ce-a55d-4f6ade4fe12e" providerId="ADAL" clId="{012A81CF-B3B1-4270-8C98-D52E3421BC35}" dt="2023-11-28T19:49:17.310" v="71" actId="478"/>
          <ac:spMkLst>
            <pc:docMk/>
            <pc:sldMk cId="758618599" sldId="277"/>
            <ac:spMk id="5" creationId="{777B6683-16C7-49CA-8A17-7AE3DB1EF13B}"/>
          </ac:spMkLst>
        </pc:spChg>
        <pc:spChg chg="add mod">
          <ac:chgData name="Lutticken,Ian" userId="7c924bd7-b15d-44ce-a55d-4f6ade4fe12e" providerId="ADAL" clId="{012A81CF-B3B1-4270-8C98-D52E3421BC35}" dt="2023-11-28T19:53:06.290" v="111" actId="255"/>
          <ac:spMkLst>
            <pc:docMk/>
            <pc:sldMk cId="758618599" sldId="277"/>
            <ac:spMk id="6" creationId="{4FC5AA65-4CB0-D96C-3FFF-B9E9D22A5C68}"/>
          </ac:spMkLst>
        </pc:spChg>
        <pc:spChg chg="add mod">
          <ac:chgData name="Lutticken,Ian" userId="7c924bd7-b15d-44ce-a55d-4f6ade4fe12e" providerId="ADAL" clId="{012A81CF-B3B1-4270-8C98-D52E3421BC35}" dt="2023-11-28T19:53:12.540" v="112" actId="255"/>
          <ac:spMkLst>
            <pc:docMk/>
            <pc:sldMk cId="758618599" sldId="277"/>
            <ac:spMk id="7" creationId="{24DCAEB4-B8F5-FDC9-BFA1-096172660A32}"/>
          </ac:spMkLst>
        </pc:spChg>
      </pc:sldChg>
      <pc:sldChg chg="delSp modSp mod">
        <pc:chgData name="Lutticken,Ian" userId="7c924bd7-b15d-44ce-a55d-4f6ade4fe12e" providerId="ADAL" clId="{012A81CF-B3B1-4270-8C98-D52E3421BC35}" dt="2023-11-28T20:11:15.991" v="184" actId="478"/>
        <pc:sldMkLst>
          <pc:docMk/>
          <pc:sldMk cId="3666390837" sldId="279"/>
        </pc:sldMkLst>
        <pc:spChg chg="mod">
          <ac:chgData name="Lutticken,Ian" userId="7c924bd7-b15d-44ce-a55d-4f6ade4fe12e" providerId="ADAL" clId="{012A81CF-B3B1-4270-8C98-D52E3421BC35}" dt="2023-11-28T20:11:02.048" v="182" actId="20577"/>
          <ac:spMkLst>
            <pc:docMk/>
            <pc:sldMk cId="3666390837" sldId="279"/>
            <ac:spMk id="4" creationId="{B7039A79-FB37-4AA0-9E71-5EA1A2DE632F}"/>
          </ac:spMkLst>
        </pc:spChg>
        <pc:spChg chg="del mod">
          <ac:chgData name="Lutticken,Ian" userId="7c924bd7-b15d-44ce-a55d-4f6ade4fe12e" providerId="ADAL" clId="{012A81CF-B3B1-4270-8C98-D52E3421BC35}" dt="2023-11-28T20:11:15.991" v="184" actId="478"/>
          <ac:spMkLst>
            <pc:docMk/>
            <pc:sldMk cId="3666390837" sldId="279"/>
            <ac:spMk id="5" creationId="{194ED94E-1472-4A93-8DE9-A767B2731B52}"/>
          </ac:spMkLst>
        </pc:spChg>
      </pc:sldChg>
      <pc:sldChg chg="modSp mod ord">
        <pc:chgData name="Lutticken,Ian" userId="7c924bd7-b15d-44ce-a55d-4f6ade4fe12e" providerId="ADAL" clId="{012A81CF-B3B1-4270-8C98-D52E3421BC35}" dt="2023-11-28T20:23:57.964" v="331"/>
        <pc:sldMkLst>
          <pc:docMk/>
          <pc:sldMk cId="2776197509" sldId="280"/>
        </pc:sldMkLst>
        <pc:spChg chg="mod">
          <ac:chgData name="Lutticken,Ian" userId="7c924bd7-b15d-44ce-a55d-4f6ade4fe12e" providerId="ADAL" clId="{012A81CF-B3B1-4270-8C98-D52E3421BC35}" dt="2023-11-28T20:22:40.248" v="315" actId="20577"/>
          <ac:spMkLst>
            <pc:docMk/>
            <pc:sldMk cId="2776197509" sldId="280"/>
            <ac:spMk id="4" creationId="{ABB44DA2-2BB4-4423-ABB4-2088ABA6D5BF}"/>
          </ac:spMkLst>
        </pc:spChg>
        <pc:spChg chg="mod">
          <ac:chgData name="Lutticken,Ian" userId="7c924bd7-b15d-44ce-a55d-4f6ade4fe12e" providerId="ADAL" clId="{012A81CF-B3B1-4270-8C98-D52E3421BC35}" dt="2023-11-28T20:23:21.714" v="329" actId="20577"/>
          <ac:spMkLst>
            <pc:docMk/>
            <pc:sldMk cId="2776197509" sldId="280"/>
            <ac:spMk id="5" creationId="{01CE7849-C1C5-4ABE-9B84-7BDFD550368E}"/>
          </ac:spMkLst>
        </pc:spChg>
      </pc:sldChg>
      <pc:sldChg chg="add mod ord modShow">
        <pc:chgData name="Lutticken,Ian" userId="7c924bd7-b15d-44ce-a55d-4f6ade4fe12e" providerId="ADAL" clId="{012A81CF-B3B1-4270-8C98-D52E3421BC35}" dt="2023-11-29T20:31:50.570" v="1423"/>
        <pc:sldMkLst>
          <pc:docMk/>
          <pc:sldMk cId="610703492" sldId="283"/>
        </pc:sldMkLst>
      </pc:sldChg>
      <pc:sldChg chg="modSp add mod ord modShow">
        <pc:chgData name="Lutticken,Ian" userId="7c924bd7-b15d-44ce-a55d-4f6ade4fe12e" providerId="ADAL" clId="{012A81CF-B3B1-4270-8C98-D52E3421BC35}" dt="2023-11-28T20:05:20.129" v="150" actId="14100"/>
        <pc:sldMkLst>
          <pc:docMk/>
          <pc:sldMk cId="2691342478" sldId="284"/>
        </pc:sldMkLst>
        <pc:spChg chg="mod">
          <ac:chgData name="Lutticken,Ian" userId="7c924bd7-b15d-44ce-a55d-4f6ade4fe12e" providerId="ADAL" clId="{012A81CF-B3B1-4270-8C98-D52E3421BC35}" dt="2023-11-28T19:55:42.285" v="136" actId="20577"/>
          <ac:spMkLst>
            <pc:docMk/>
            <pc:sldMk cId="2691342478" sldId="284"/>
            <ac:spMk id="4" creationId="{DE258EB7-D90B-43FD-9A2B-AA508BBAE6E2}"/>
          </ac:spMkLst>
        </pc:spChg>
        <pc:spChg chg="mod">
          <ac:chgData name="Lutticken,Ian" userId="7c924bd7-b15d-44ce-a55d-4f6ade4fe12e" providerId="ADAL" clId="{012A81CF-B3B1-4270-8C98-D52E3421BC35}" dt="2023-11-28T20:05:20.129" v="150" actId="14100"/>
          <ac:spMkLst>
            <pc:docMk/>
            <pc:sldMk cId="2691342478" sldId="284"/>
            <ac:spMk id="5" creationId="{777B6683-16C7-49CA-8A17-7AE3DB1EF13B}"/>
          </ac:spMkLst>
        </pc:spChg>
      </pc:sldChg>
      <pc:sldChg chg="addSp delSp modSp add mod">
        <pc:chgData name="Lutticken,Ian" userId="7c924bd7-b15d-44ce-a55d-4f6ade4fe12e" providerId="ADAL" clId="{012A81CF-B3B1-4270-8C98-D52E3421BC35}" dt="2023-11-28T20:11:42.399" v="208" actId="478"/>
        <pc:sldMkLst>
          <pc:docMk/>
          <pc:sldMk cId="1153625013" sldId="285"/>
        </pc:sldMkLst>
        <pc:spChg chg="add del mod">
          <ac:chgData name="Lutticken,Ian" userId="7c924bd7-b15d-44ce-a55d-4f6ade4fe12e" providerId="ADAL" clId="{012A81CF-B3B1-4270-8C98-D52E3421BC35}" dt="2023-11-28T20:11:42.399" v="208" actId="478"/>
          <ac:spMkLst>
            <pc:docMk/>
            <pc:sldMk cId="1153625013" sldId="285"/>
            <ac:spMk id="3" creationId="{673946AC-AD63-7762-D155-39CEEA3D693B}"/>
          </ac:spMkLst>
        </pc:spChg>
        <pc:spChg chg="mod">
          <ac:chgData name="Lutticken,Ian" userId="7c924bd7-b15d-44ce-a55d-4f6ade4fe12e" providerId="ADAL" clId="{012A81CF-B3B1-4270-8C98-D52E3421BC35}" dt="2023-11-28T20:11:33.855" v="206" actId="20577"/>
          <ac:spMkLst>
            <pc:docMk/>
            <pc:sldMk cId="1153625013" sldId="285"/>
            <ac:spMk id="4" creationId="{B7039A79-FB37-4AA0-9E71-5EA1A2DE632F}"/>
          </ac:spMkLst>
        </pc:spChg>
        <pc:spChg chg="del">
          <ac:chgData name="Lutticken,Ian" userId="7c924bd7-b15d-44ce-a55d-4f6ade4fe12e" providerId="ADAL" clId="{012A81CF-B3B1-4270-8C98-D52E3421BC35}" dt="2023-11-28T20:11:39.239" v="207" actId="478"/>
          <ac:spMkLst>
            <pc:docMk/>
            <pc:sldMk cId="1153625013" sldId="285"/>
            <ac:spMk id="5" creationId="{194ED94E-1472-4A93-8DE9-A767B2731B52}"/>
          </ac:spMkLst>
        </pc:spChg>
      </pc:sldChg>
      <pc:sldChg chg="addSp delSp modSp add mod">
        <pc:chgData name="Lutticken,Ian" userId="7c924bd7-b15d-44ce-a55d-4f6ade4fe12e" providerId="ADAL" clId="{012A81CF-B3B1-4270-8C98-D52E3421BC35}" dt="2023-11-28T20:12:15.344" v="245" actId="478"/>
        <pc:sldMkLst>
          <pc:docMk/>
          <pc:sldMk cId="2128048737" sldId="286"/>
        </pc:sldMkLst>
        <pc:spChg chg="add del mod">
          <ac:chgData name="Lutticken,Ian" userId="7c924bd7-b15d-44ce-a55d-4f6ade4fe12e" providerId="ADAL" clId="{012A81CF-B3B1-4270-8C98-D52E3421BC35}" dt="2023-11-28T20:12:15.344" v="245" actId="478"/>
          <ac:spMkLst>
            <pc:docMk/>
            <pc:sldMk cId="2128048737" sldId="286"/>
            <ac:spMk id="3" creationId="{150ECAAC-C30F-79AD-E599-B6210D5AC743}"/>
          </ac:spMkLst>
        </pc:spChg>
        <pc:spChg chg="mod">
          <ac:chgData name="Lutticken,Ian" userId="7c924bd7-b15d-44ce-a55d-4f6ade4fe12e" providerId="ADAL" clId="{012A81CF-B3B1-4270-8C98-D52E3421BC35}" dt="2023-11-28T20:12:06.703" v="243" actId="20577"/>
          <ac:spMkLst>
            <pc:docMk/>
            <pc:sldMk cId="2128048737" sldId="286"/>
            <ac:spMk id="4" creationId="{B7039A79-FB37-4AA0-9E71-5EA1A2DE632F}"/>
          </ac:spMkLst>
        </pc:spChg>
        <pc:spChg chg="del">
          <ac:chgData name="Lutticken,Ian" userId="7c924bd7-b15d-44ce-a55d-4f6ade4fe12e" providerId="ADAL" clId="{012A81CF-B3B1-4270-8C98-D52E3421BC35}" dt="2023-11-28T20:12:13.029" v="244" actId="478"/>
          <ac:spMkLst>
            <pc:docMk/>
            <pc:sldMk cId="2128048737" sldId="286"/>
            <ac:spMk id="5" creationId="{194ED94E-1472-4A93-8DE9-A767B2731B52}"/>
          </ac:spMkLst>
        </pc:spChg>
      </pc:sldChg>
      <pc:sldChg chg="addSp delSp modSp add mod">
        <pc:chgData name="Lutticken,Ian" userId="7c924bd7-b15d-44ce-a55d-4f6ade4fe12e" providerId="ADAL" clId="{012A81CF-B3B1-4270-8C98-D52E3421BC35}" dt="2023-11-28T20:20:20.900" v="266" actId="478"/>
        <pc:sldMkLst>
          <pc:docMk/>
          <pc:sldMk cId="2119417072" sldId="287"/>
        </pc:sldMkLst>
        <pc:spChg chg="add del mod">
          <ac:chgData name="Lutticken,Ian" userId="7c924bd7-b15d-44ce-a55d-4f6ade4fe12e" providerId="ADAL" clId="{012A81CF-B3B1-4270-8C98-D52E3421BC35}" dt="2023-11-28T20:20:20.900" v="266" actId="478"/>
          <ac:spMkLst>
            <pc:docMk/>
            <pc:sldMk cId="2119417072" sldId="287"/>
            <ac:spMk id="3" creationId="{98060AA2-F1ED-1DE7-5447-A7939CDF62B5}"/>
          </ac:spMkLst>
        </pc:spChg>
        <pc:spChg chg="mod">
          <ac:chgData name="Lutticken,Ian" userId="7c924bd7-b15d-44ce-a55d-4f6ade4fe12e" providerId="ADAL" clId="{012A81CF-B3B1-4270-8C98-D52E3421BC35}" dt="2023-11-28T20:20:13.762" v="264" actId="20577"/>
          <ac:spMkLst>
            <pc:docMk/>
            <pc:sldMk cId="2119417072" sldId="287"/>
            <ac:spMk id="4" creationId="{B7039A79-FB37-4AA0-9E71-5EA1A2DE632F}"/>
          </ac:spMkLst>
        </pc:spChg>
        <pc:spChg chg="del">
          <ac:chgData name="Lutticken,Ian" userId="7c924bd7-b15d-44ce-a55d-4f6ade4fe12e" providerId="ADAL" clId="{012A81CF-B3B1-4270-8C98-D52E3421BC35}" dt="2023-11-28T20:20:17.750" v="265" actId="478"/>
          <ac:spMkLst>
            <pc:docMk/>
            <pc:sldMk cId="2119417072" sldId="287"/>
            <ac:spMk id="5" creationId="{194ED94E-1472-4A93-8DE9-A767B2731B52}"/>
          </ac:spMkLst>
        </pc:spChg>
      </pc:sldChg>
      <pc:sldChg chg="addSp delSp modSp add mod">
        <pc:chgData name="Lutticken,Ian" userId="7c924bd7-b15d-44ce-a55d-4f6ade4fe12e" providerId="ADAL" clId="{012A81CF-B3B1-4270-8C98-D52E3421BC35}" dt="2023-11-28T20:20:55.779" v="288" actId="478"/>
        <pc:sldMkLst>
          <pc:docMk/>
          <pc:sldMk cId="2600644168" sldId="288"/>
        </pc:sldMkLst>
        <pc:spChg chg="add del mod">
          <ac:chgData name="Lutticken,Ian" userId="7c924bd7-b15d-44ce-a55d-4f6ade4fe12e" providerId="ADAL" clId="{012A81CF-B3B1-4270-8C98-D52E3421BC35}" dt="2023-11-28T20:20:55.779" v="288" actId="478"/>
          <ac:spMkLst>
            <pc:docMk/>
            <pc:sldMk cId="2600644168" sldId="288"/>
            <ac:spMk id="3" creationId="{FC98BE39-AE2E-8E1E-D475-6E978972C979}"/>
          </ac:spMkLst>
        </pc:spChg>
        <pc:spChg chg="mod">
          <ac:chgData name="Lutticken,Ian" userId="7c924bd7-b15d-44ce-a55d-4f6ade4fe12e" providerId="ADAL" clId="{012A81CF-B3B1-4270-8C98-D52E3421BC35}" dt="2023-11-28T20:20:48.684" v="286" actId="20577"/>
          <ac:spMkLst>
            <pc:docMk/>
            <pc:sldMk cId="2600644168" sldId="288"/>
            <ac:spMk id="4" creationId="{B7039A79-FB37-4AA0-9E71-5EA1A2DE632F}"/>
          </ac:spMkLst>
        </pc:spChg>
        <pc:spChg chg="del">
          <ac:chgData name="Lutticken,Ian" userId="7c924bd7-b15d-44ce-a55d-4f6ade4fe12e" providerId="ADAL" clId="{012A81CF-B3B1-4270-8C98-D52E3421BC35}" dt="2023-11-28T20:20:52.817" v="287" actId="478"/>
          <ac:spMkLst>
            <pc:docMk/>
            <pc:sldMk cId="2600644168" sldId="288"/>
            <ac:spMk id="5" creationId="{194ED94E-1472-4A93-8DE9-A767B2731B52}"/>
          </ac:spMkLst>
        </pc:spChg>
      </pc:sldChg>
      <pc:sldChg chg="add mod modShow">
        <pc:chgData name="Lutticken,Ian" userId="7c924bd7-b15d-44ce-a55d-4f6ade4fe12e" providerId="ADAL" clId="{012A81CF-B3B1-4270-8C98-D52E3421BC35}" dt="2023-11-28T20:21:58.137" v="289" actId="729"/>
        <pc:sldMkLst>
          <pc:docMk/>
          <pc:sldMk cId="1383785803" sldId="289"/>
        </pc:sldMkLst>
      </pc:sldChg>
      <pc:sldChg chg="add mod modShow">
        <pc:chgData name="Lutticken,Ian" userId="7c924bd7-b15d-44ce-a55d-4f6ade4fe12e" providerId="ADAL" clId="{012A81CF-B3B1-4270-8C98-D52E3421BC35}" dt="2023-11-28T20:22:23.994" v="291" actId="729"/>
        <pc:sldMkLst>
          <pc:docMk/>
          <pc:sldMk cId="1586993574" sldId="290"/>
        </pc:sldMkLst>
      </pc:sldChg>
      <pc:sldChg chg="addSp delSp modSp del mod setBg">
        <pc:chgData name="Lutticken,Ian" userId="7c924bd7-b15d-44ce-a55d-4f6ade4fe12e" providerId="ADAL" clId="{012A81CF-B3B1-4270-8C98-D52E3421BC35}" dt="2023-11-29T15:34:10.062" v="512" actId="2696"/>
        <pc:sldMkLst>
          <pc:docMk/>
          <pc:sldMk cId="1370020811" sldId="292"/>
        </pc:sldMkLst>
        <pc:spChg chg="mod">
          <ac:chgData name="Lutticken,Ian" userId="7c924bd7-b15d-44ce-a55d-4f6ade4fe12e" providerId="ADAL" clId="{012A81CF-B3B1-4270-8C98-D52E3421BC35}" dt="2023-11-29T15:19:25.536" v="440" actId="26606"/>
          <ac:spMkLst>
            <pc:docMk/>
            <pc:sldMk cId="1370020811" sldId="292"/>
            <ac:spMk id="4" creationId="{DE258EB7-D90B-43FD-9A2B-AA508BBAE6E2}"/>
          </ac:spMkLst>
        </pc:spChg>
        <pc:spChg chg="add del mod">
          <ac:chgData name="Lutticken,Ian" userId="7c924bd7-b15d-44ce-a55d-4f6ade4fe12e" providerId="ADAL" clId="{012A81CF-B3B1-4270-8C98-D52E3421BC35}" dt="2023-11-29T15:34:07.071" v="511" actId="21"/>
          <ac:spMkLst>
            <pc:docMk/>
            <pc:sldMk cId="1370020811" sldId="292"/>
            <ac:spMk id="6" creationId="{5B4B3BA4-46F1-7842-0B15-66EBBFC355D8}"/>
          </ac:spMkLst>
        </pc:spChg>
        <pc:spChg chg="del mod">
          <ac:chgData name="Lutticken,Ian" userId="7c924bd7-b15d-44ce-a55d-4f6ade4fe12e" providerId="ADAL" clId="{012A81CF-B3B1-4270-8C98-D52E3421BC35}" dt="2023-11-29T15:34:07.071" v="511" actId="21"/>
          <ac:spMkLst>
            <pc:docMk/>
            <pc:sldMk cId="1370020811" sldId="292"/>
            <ac:spMk id="10" creationId="{44177389-03AF-C4CA-78C6-20D5067F273F}"/>
          </ac:spMkLst>
        </pc:spChg>
        <pc:spChg chg="del mod">
          <ac:chgData name="Lutticken,Ian" userId="7c924bd7-b15d-44ce-a55d-4f6ade4fe12e" providerId="ADAL" clId="{012A81CF-B3B1-4270-8C98-D52E3421BC35}" dt="2023-11-29T15:34:07.071" v="511" actId="21"/>
          <ac:spMkLst>
            <pc:docMk/>
            <pc:sldMk cId="1370020811" sldId="292"/>
            <ac:spMk id="11" creationId="{22B1395B-5AAA-C2CE-37AB-7D0D507C7CCF}"/>
          </ac:spMkLst>
        </pc:spChg>
        <pc:spChg chg="del mod">
          <ac:chgData name="Lutticken,Ian" userId="7c924bd7-b15d-44ce-a55d-4f6ade4fe12e" providerId="ADAL" clId="{012A81CF-B3B1-4270-8C98-D52E3421BC35}" dt="2023-11-29T15:34:07.071" v="511" actId="21"/>
          <ac:spMkLst>
            <pc:docMk/>
            <pc:sldMk cId="1370020811" sldId="292"/>
            <ac:spMk id="13" creationId="{95B2D445-252A-C3FE-F9FA-238E86AF4970}"/>
          </ac:spMkLst>
        </pc:spChg>
        <pc:spChg chg="add del mod">
          <ac:chgData name="Lutticken,Ian" userId="7c924bd7-b15d-44ce-a55d-4f6ade4fe12e" providerId="ADAL" clId="{012A81CF-B3B1-4270-8C98-D52E3421BC35}" dt="2023-11-29T15:34:07.071" v="511" actId="21"/>
          <ac:spMkLst>
            <pc:docMk/>
            <pc:sldMk cId="1370020811" sldId="292"/>
            <ac:spMk id="14" creationId="{95FA0BE3-3BC0-DDF5-010D-5CAE8307A5D1}"/>
          </ac:spMkLst>
        </pc:spChg>
        <pc:spChg chg="add del mod">
          <ac:chgData name="Lutticken,Ian" userId="7c924bd7-b15d-44ce-a55d-4f6ade4fe12e" providerId="ADAL" clId="{012A81CF-B3B1-4270-8C98-D52E3421BC35}" dt="2023-11-29T15:34:07.071" v="511" actId="21"/>
          <ac:spMkLst>
            <pc:docMk/>
            <pc:sldMk cId="1370020811" sldId="292"/>
            <ac:spMk id="16" creationId="{FE8355C8-7E4A-71FA-9487-3F01C5664C99}"/>
          </ac:spMkLst>
        </pc:spChg>
        <pc:spChg chg="add del mod">
          <ac:chgData name="Lutticken,Ian" userId="7c924bd7-b15d-44ce-a55d-4f6ade4fe12e" providerId="ADAL" clId="{012A81CF-B3B1-4270-8C98-D52E3421BC35}" dt="2023-11-29T15:34:07.071" v="511" actId="21"/>
          <ac:spMkLst>
            <pc:docMk/>
            <pc:sldMk cId="1370020811" sldId="292"/>
            <ac:spMk id="18" creationId="{32EA066C-C527-4BA9-2517-0D01ACF73AD3}"/>
          </ac:spMkLst>
        </pc:spChg>
        <pc:spChg chg="add del">
          <ac:chgData name="Lutticken,Ian" userId="7c924bd7-b15d-44ce-a55d-4f6ade4fe12e" providerId="ADAL" clId="{012A81CF-B3B1-4270-8C98-D52E3421BC35}" dt="2023-11-29T15:19:25.517" v="439" actId="26606"/>
          <ac:spMkLst>
            <pc:docMk/>
            <pc:sldMk cId="1370020811" sldId="292"/>
            <ac:spMk id="21" creationId="{9B8E1AAF-3D6F-4FD9-B5FE-CE5FC884D8E3}"/>
          </ac:spMkLst>
        </pc:spChg>
        <pc:spChg chg="add del">
          <ac:chgData name="Lutticken,Ian" userId="7c924bd7-b15d-44ce-a55d-4f6ade4fe12e" providerId="ADAL" clId="{012A81CF-B3B1-4270-8C98-D52E3421BC35}" dt="2023-11-29T15:19:25.517" v="439" actId="26606"/>
          <ac:spMkLst>
            <pc:docMk/>
            <pc:sldMk cId="1370020811" sldId="292"/>
            <ac:spMk id="23" creationId="{AC2B9E52-A969-437F-A903-A4ADFA5030E2}"/>
          </ac:spMkLst>
        </pc:spChg>
        <pc:spChg chg="add">
          <ac:chgData name="Lutticken,Ian" userId="7c924bd7-b15d-44ce-a55d-4f6ade4fe12e" providerId="ADAL" clId="{012A81CF-B3B1-4270-8C98-D52E3421BC35}" dt="2023-11-29T15:19:25.536" v="440" actId="26606"/>
          <ac:spMkLst>
            <pc:docMk/>
            <pc:sldMk cId="1370020811" sldId="292"/>
            <ac:spMk id="25" creationId="{08953E74-D241-4DDF-8508-F0365EA13A92}"/>
          </ac:spMkLst>
        </pc:spChg>
        <pc:spChg chg="add">
          <ac:chgData name="Lutticken,Ian" userId="7c924bd7-b15d-44ce-a55d-4f6ade4fe12e" providerId="ADAL" clId="{012A81CF-B3B1-4270-8C98-D52E3421BC35}" dt="2023-11-29T15:19:25.536" v="440" actId="26606"/>
          <ac:spMkLst>
            <pc:docMk/>
            <pc:sldMk cId="1370020811" sldId="292"/>
            <ac:spMk id="26" creationId="{5C3C901A-B2F4-4A3C-BCDD-7C8D587ECA2E}"/>
          </ac:spMkLst>
        </pc:spChg>
        <pc:picChg chg="add del mod">
          <ac:chgData name="Lutticken,Ian" userId="7c924bd7-b15d-44ce-a55d-4f6ade4fe12e" providerId="ADAL" clId="{012A81CF-B3B1-4270-8C98-D52E3421BC35}" dt="2023-11-29T15:34:07.071" v="511" actId="21"/>
          <ac:picMkLst>
            <pc:docMk/>
            <pc:sldMk cId="1370020811" sldId="292"/>
            <ac:picMk id="2" creationId="{B31C6969-3B72-7980-7A39-52D8A97B00AB}"/>
          </ac:picMkLst>
        </pc:picChg>
        <pc:picChg chg="add del mod">
          <ac:chgData name="Lutticken,Ian" userId="7c924bd7-b15d-44ce-a55d-4f6ade4fe12e" providerId="ADAL" clId="{012A81CF-B3B1-4270-8C98-D52E3421BC35}" dt="2023-11-29T15:34:07.071" v="511" actId="21"/>
          <ac:picMkLst>
            <pc:docMk/>
            <pc:sldMk cId="1370020811" sldId="292"/>
            <ac:picMk id="3" creationId="{1FFEA91E-6444-9F45-4B4A-9FF7C04A473E}"/>
          </ac:picMkLst>
        </pc:picChg>
        <pc:picChg chg="add del mod">
          <ac:chgData name="Lutticken,Ian" userId="7c924bd7-b15d-44ce-a55d-4f6ade4fe12e" providerId="ADAL" clId="{012A81CF-B3B1-4270-8C98-D52E3421BC35}" dt="2023-11-29T15:34:07.071" v="511" actId="21"/>
          <ac:picMkLst>
            <pc:docMk/>
            <pc:sldMk cId="1370020811" sldId="292"/>
            <ac:picMk id="5" creationId="{6B1678B6-528A-6B3D-5890-3DD2FB4BB5CA}"/>
          </ac:picMkLst>
        </pc:picChg>
        <pc:picChg chg="add del mod">
          <ac:chgData name="Lutticken,Ian" userId="7c924bd7-b15d-44ce-a55d-4f6ade4fe12e" providerId="ADAL" clId="{012A81CF-B3B1-4270-8C98-D52E3421BC35}" dt="2023-11-29T15:34:07.071" v="511" actId="21"/>
          <ac:picMkLst>
            <pc:docMk/>
            <pc:sldMk cId="1370020811" sldId="292"/>
            <ac:picMk id="7" creationId="{B44F259E-B9D1-22FE-2261-98EA95846162}"/>
          </ac:picMkLst>
        </pc:picChg>
        <pc:picChg chg="del mod">
          <ac:chgData name="Lutticken,Ian" userId="7c924bd7-b15d-44ce-a55d-4f6ade4fe12e" providerId="ADAL" clId="{012A81CF-B3B1-4270-8C98-D52E3421BC35}" dt="2023-11-29T15:34:07.071" v="511" actId="21"/>
          <ac:picMkLst>
            <pc:docMk/>
            <pc:sldMk cId="1370020811" sldId="292"/>
            <ac:picMk id="8" creationId="{29732579-D271-3B35-4936-978C61263B3B}"/>
          </ac:picMkLst>
        </pc:picChg>
        <pc:picChg chg="del">
          <ac:chgData name="Lutticken,Ian" userId="7c924bd7-b15d-44ce-a55d-4f6ade4fe12e" providerId="ADAL" clId="{012A81CF-B3B1-4270-8C98-D52E3421BC35}" dt="2023-11-29T14:49:12.370" v="339" actId="478"/>
          <ac:picMkLst>
            <pc:docMk/>
            <pc:sldMk cId="1370020811" sldId="292"/>
            <ac:picMk id="9" creationId="{16299303-DCAC-0E62-1364-E2F73ED12528}"/>
          </ac:picMkLst>
        </pc:picChg>
        <pc:picChg chg="del">
          <ac:chgData name="Lutticken,Ian" userId="7c924bd7-b15d-44ce-a55d-4f6ade4fe12e" providerId="ADAL" clId="{012A81CF-B3B1-4270-8C98-D52E3421BC35}" dt="2023-11-29T14:47:13.560" v="332" actId="478"/>
          <ac:picMkLst>
            <pc:docMk/>
            <pc:sldMk cId="1370020811" sldId="292"/>
            <ac:picMk id="12" creationId="{A5A8B828-AEEF-FA6E-BB07-EEA1631A2D1F}"/>
          </ac:picMkLst>
        </pc:picChg>
        <pc:picChg chg="add del mod">
          <ac:chgData name="Lutticken,Ian" userId="7c924bd7-b15d-44ce-a55d-4f6ade4fe12e" providerId="ADAL" clId="{012A81CF-B3B1-4270-8C98-D52E3421BC35}" dt="2023-11-29T15:34:07.071" v="511" actId="21"/>
          <ac:picMkLst>
            <pc:docMk/>
            <pc:sldMk cId="1370020811" sldId="292"/>
            <ac:picMk id="15" creationId="{2A532F5E-F356-4298-9E09-8AF0023C118F}"/>
          </ac:picMkLst>
        </pc:picChg>
        <pc:picChg chg="add del mod">
          <ac:chgData name="Lutticken,Ian" userId="7c924bd7-b15d-44ce-a55d-4f6ade4fe12e" providerId="ADAL" clId="{012A81CF-B3B1-4270-8C98-D52E3421BC35}" dt="2023-11-29T15:34:07.071" v="511" actId="21"/>
          <ac:picMkLst>
            <pc:docMk/>
            <pc:sldMk cId="1370020811" sldId="292"/>
            <ac:picMk id="17" creationId="{2E1C2DFE-720E-1FF2-AC5A-85B1BEF7DBE0}"/>
          </ac:picMkLst>
        </pc:picChg>
      </pc:sldChg>
      <pc:sldChg chg="addSp delSp modSp add mod ord modShow modNotesTx">
        <pc:chgData name="Lutticken,Ian" userId="7c924bd7-b15d-44ce-a55d-4f6ade4fe12e" providerId="ADAL" clId="{012A81CF-B3B1-4270-8C98-D52E3421BC35}" dt="2023-11-29T18:42:01.589" v="1297" actId="20577"/>
        <pc:sldMkLst>
          <pc:docMk/>
          <pc:sldMk cId="4266487083" sldId="292"/>
        </pc:sldMkLst>
        <pc:spChg chg="add del mod">
          <ac:chgData name="Lutticken,Ian" userId="7c924bd7-b15d-44ce-a55d-4f6ade4fe12e" providerId="ADAL" clId="{012A81CF-B3B1-4270-8C98-D52E3421BC35}" dt="2023-11-29T15:34:31.537" v="518" actId="478"/>
          <ac:spMkLst>
            <pc:docMk/>
            <pc:sldMk cId="4266487083" sldId="292"/>
            <ac:spMk id="3" creationId="{00C85AAE-ACA2-EB36-31B1-B838AC4125C5}"/>
          </ac:spMkLst>
        </pc:spChg>
        <pc:spChg chg="mod">
          <ac:chgData name="Lutticken,Ian" userId="7c924bd7-b15d-44ce-a55d-4f6ade4fe12e" providerId="ADAL" clId="{012A81CF-B3B1-4270-8C98-D52E3421BC35}" dt="2023-11-29T15:38:05.461" v="589" actId="20577"/>
          <ac:spMkLst>
            <pc:docMk/>
            <pc:sldMk cId="4266487083" sldId="292"/>
            <ac:spMk id="4" creationId="{DE258EB7-D90B-43FD-9A2B-AA508BBAE6E2}"/>
          </ac:spMkLst>
        </pc:spChg>
        <pc:spChg chg="del">
          <ac:chgData name="Lutticken,Ian" userId="7c924bd7-b15d-44ce-a55d-4f6ade4fe12e" providerId="ADAL" clId="{012A81CF-B3B1-4270-8C98-D52E3421BC35}" dt="2023-11-29T15:34:28.696" v="517" actId="478"/>
          <ac:spMkLst>
            <pc:docMk/>
            <pc:sldMk cId="4266487083" sldId="292"/>
            <ac:spMk id="5" creationId="{777B6683-16C7-49CA-8A17-7AE3DB1EF13B}"/>
          </ac:spMkLst>
        </pc:spChg>
        <pc:spChg chg="add mod">
          <ac:chgData name="Lutticken,Ian" userId="7c924bd7-b15d-44ce-a55d-4f6ade4fe12e" providerId="ADAL" clId="{012A81CF-B3B1-4270-8C98-D52E3421BC35}" dt="2023-11-29T18:20:52.639" v="750" actId="207"/>
          <ac:spMkLst>
            <pc:docMk/>
            <pc:sldMk cId="4266487083" sldId="292"/>
            <ac:spMk id="7" creationId="{7B45140B-AF2F-BAAC-6C8E-68FA7F5C602B}"/>
          </ac:spMkLst>
        </pc:spChg>
        <pc:spChg chg="add mod">
          <ac:chgData name="Lutticken,Ian" userId="7c924bd7-b15d-44ce-a55d-4f6ade4fe12e" providerId="ADAL" clId="{012A81CF-B3B1-4270-8C98-D52E3421BC35}" dt="2023-11-29T18:20:52.639" v="750" actId="207"/>
          <ac:spMkLst>
            <pc:docMk/>
            <pc:sldMk cId="4266487083" sldId="292"/>
            <ac:spMk id="8" creationId="{B96D72A9-B1E2-C393-DE9C-7E080C380F73}"/>
          </ac:spMkLst>
        </pc:spChg>
        <pc:spChg chg="add mod">
          <ac:chgData name="Lutticken,Ian" userId="7c924bd7-b15d-44ce-a55d-4f6ade4fe12e" providerId="ADAL" clId="{012A81CF-B3B1-4270-8C98-D52E3421BC35}" dt="2023-11-29T18:20:52.639" v="750" actId="207"/>
          <ac:spMkLst>
            <pc:docMk/>
            <pc:sldMk cId="4266487083" sldId="292"/>
            <ac:spMk id="9" creationId="{B45BBC2B-FF50-D4FB-3C28-A4FC8E6F7AB4}"/>
          </ac:spMkLst>
        </pc:spChg>
        <pc:spChg chg="add mod">
          <ac:chgData name="Lutticken,Ian" userId="7c924bd7-b15d-44ce-a55d-4f6ade4fe12e" providerId="ADAL" clId="{012A81CF-B3B1-4270-8C98-D52E3421BC35}" dt="2023-11-29T18:20:52.639" v="750" actId="207"/>
          <ac:spMkLst>
            <pc:docMk/>
            <pc:sldMk cId="4266487083" sldId="292"/>
            <ac:spMk id="13" creationId="{1920A04A-84D9-7475-E96D-03218FFE8D15}"/>
          </ac:spMkLst>
        </pc:spChg>
        <pc:spChg chg="add mod">
          <ac:chgData name="Lutticken,Ian" userId="7c924bd7-b15d-44ce-a55d-4f6ade4fe12e" providerId="ADAL" clId="{012A81CF-B3B1-4270-8C98-D52E3421BC35}" dt="2023-11-29T18:20:52.639" v="750" actId="207"/>
          <ac:spMkLst>
            <pc:docMk/>
            <pc:sldMk cId="4266487083" sldId="292"/>
            <ac:spMk id="15" creationId="{8A4BC4FF-D28D-6F55-DE3C-E71A3955D430}"/>
          </ac:spMkLst>
        </pc:spChg>
        <pc:spChg chg="add mod">
          <ac:chgData name="Lutticken,Ian" userId="7c924bd7-b15d-44ce-a55d-4f6ade4fe12e" providerId="ADAL" clId="{012A81CF-B3B1-4270-8C98-D52E3421BC35}" dt="2023-11-29T18:20:52.639" v="750" actId="207"/>
          <ac:spMkLst>
            <pc:docMk/>
            <pc:sldMk cId="4266487083" sldId="292"/>
            <ac:spMk id="17" creationId="{8CF46843-CFC6-B449-2C05-77A92693B15A}"/>
          </ac:spMkLst>
        </pc:spChg>
        <pc:spChg chg="add mod">
          <ac:chgData name="Lutticken,Ian" userId="7c924bd7-b15d-44ce-a55d-4f6ade4fe12e" providerId="ADAL" clId="{012A81CF-B3B1-4270-8C98-D52E3421BC35}" dt="2023-11-29T18:20:52.639" v="750" actId="207"/>
          <ac:spMkLst>
            <pc:docMk/>
            <pc:sldMk cId="4266487083" sldId="292"/>
            <ac:spMk id="19" creationId="{457E99CD-3D2D-2E2D-28B6-ADC53A72ACFC}"/>
          </ac:spMkLst>
        </pc:spChg>
        <pc:picChg chg="add mod">
          <ac:chgData name="Lutticken,Ian" userId="7c924bd7-b15d-44ce-a55d-4f6ade4fe12e" providerId="ADAL" clId="{012A81CF-B3B1-4270-8C98-D52E3421BC35}" dt="2023-11-29T15:35:07.560" v="525" actId="14100"/>
          <ac:picMkLst>
            <pc:docMk/>
            <pc:sldMk cId="4266487083" sldId="292"/>
            <ac:picMk id="6" creationId="{3C6D7E9B-2BD8-699E-7C25-BD9891A820C2}"/>
          </ac:picMkLst>
        </pc:picChg>
        <pc:picChg chg="add mod">
          <ac:chgData name="Lutticken,Ian" userId="7c924bd7-b15d-44ce-a55d-4f6ade4fe12e" providerId="ADAL" clId="{012A81CF-B3B1-4270-8C98-D52E3421BC35}" dt="2023-11-29T15:35:29.114" v="529" actId="1076"/>
          <ac:picMkLst>
            <pc:docMk/>
            <pc:sldMk cId="4266487083" sldId="292"/>
            <ac:picMk id="10" creationId="{AFEEC8AD-28F1-F7AE-F781-C1ED41FE9974}"/>
          </ac:picMkLst>
        </pc:picChg>
        <pc:picChg chg="add mod">
          <ac:chgData name="Lutticken,Ian" userId="7c924bd7-b15d-44ce-a55d-4f6ade4fe12e" providerId="ADAL" clId="{012A81CF-B3B1-4270-8C98-D52E3421BC35}" dt="2023-11-29T15:35:07.560" v="525" actId="14100"/>
          <ac:picMkLst>
            <pc:docMk/>
            <pc:sldMk cId="4266487083" sldId="292"/>
            <ac:picMk id="11" creationId="{33BF7B73-8006-EA3B-F947-A76C282700E7}"/>
          </ac:picMkLst>
        </pc:picChg>
        <pc:picChg chg="add mod">
          <ac:chgData name="Lutticken,Ian" userId="7c924bd7-b15d-44ce-a55d-4f6ade4fe12e" providerId="ADAL" clId="{012A81CF-B3B1-4270-8C98-D52E3421BC35}" dt="2023-11-29T15:35:07.560" v="525" actId="14100"/>
          <ac:picMkLst>
            <pc:docMk/>
            <pc:sldMk cId="4266487083" sldId="292"/>
            <ac:picMk id="12" creationId="{CD24B0D5-4EF5-8B20-CAB2-441F24979084}"/>
          </ac:picMkLst>
        </pc:picChg>
        <pc:picChg chg="add mod">
          <ac:chgData name="Lutticken,Ian" userId="7c924bd7-b15d-44ce-a55d-4f6ade4fe12e" providerId="ADAL" clId="{012A81CF-B3B1-4270-8C98-D52E3421BC35}" dt="2023-11-29T15:35:07.560" v="525" actId="14100"/>
          <ac:picMkLst>
            <pc:docMk/>
            <pc:sldMk cId="4266487083" sldId="292"/>
            <ac:picMk id="14" creationId="{0C09DD42-4CD3-6AA4-CA42-9A13838A0164}"/>
          </ac:picMkLst>
        </pc:picChg>
        <pc:picChg chg="add mod">
          <ac:chgData name="Lutticken,Ian" userId="7c924bd7-b15d-44ce-a55d-4f6ade4fe12e" providerId="ADAL" clId="{012A81CF-B3B1-4270-8C98-D52E3421BC35}" dt="2023-11-29T15:35:07.560" v="525" actId="14100"/>
          <ac:picMkLst>
            <pc:docMk/>
            <pc:sldMk cId="4266487083" sldId="292"/>
            <ac:picMk id="16" creationId="{492A2D1F-C7EA-E865-A221-5D286E133BB0}"/>
          </ac:picMkLst>
        </pc:picChg>
        <pc:picChg chg="add mod">
          <ac:chgData name="Lutticken,Ian" userId="7c924bd7-b15d-44ce-a55d-4f6ade4fe12e" providerId="ADAL" clId="{012A81CF-B3B1-4270-8C98-D52E3421BC35}" dt="2023-11-29T15:35:07.560" v="525" actId="14100"/>
          <ac:picMkLst>
            <pc:docMk/>
            <pc:sldMk cId="4266487083" sldId="292"/>
            <ac:picMk id="18" creationId="{4B85C111-49B1-0B92-2B10-1DE9FA4A2EE1}"/>
          </ac:picMkLst>
        </pc:picChg>
      </pc:sldChg>
      <pc:sldChg chg="addSp delSp modSp add mod modNotesTx">
        <pc:chgData name="Lutticken,Ian" userId="7c924bd7-b15d-44ce-a55d-4f6ade4fe12e" providerId="ADAL" clId="{012A81CF-B3B1-4270-8C98-D52E3421BC35}" dt="2023-11-29T18:19:37.917" v="739" actId="1076"/>
        <pc:sldMkLst>
          <pc:docMk/>
          <pc:sldMk cId="1898484517" sldId="293"/>
        </pc:sldMkLst>
        <pc:spChg chg="mod">
          <ac:chgData name="Lutticken,Ian" userId="7c924bd7-b15d-44ce-a55d-4f6ade4fe12e" providerId="ADAL" clId="{012A81CF-B3B1-4270-8C98-D52E3421BC35}" dt="2023-11-29T15:39:00.692" v="610" actId="20577"/>
          <ac:spMkLst>
            <pc:docMk/>
            <pc:sldMk cId="1898484517" sldId="293"/>
            <ac:spMk id="4" creationId="{DE258EB7-D90B-43FD-9A2B-AA508BBAE6E2}"/>
          </ac:spMkLst>
        </pc:spChg>
        <pc:spChg chg="del">
          <ac:chgData name="Lutticken,Ian" userId="7c924bd7-b15d-44ce-a55d-4f6ade4fe12e" providerId="ADAL" clId="{012A81CF-B3B1-4270-8C98-D52E3421BC35}" dt="2023-11-29T15:39:11.066" v="614" actId="478"/>
          <ac:spMkLst>
            <pc:docMk/>
            <pc:sldMk cId="1898484517" sldId="293"/>
            <ac:spMk id="7" creationId="{7B45140B-AF2F-BAAC-6C8E-68FA7F5C602B}"/>
          </ac:spMkLst>
        </pc:spChg>
        <pc:spChg chg="del">
          <ac:chgData name="Lutticken,Ian" userId="7c924bd7-b15d-44ce-a55d-4f6ade4fe12e" providerId="ADAL" clId="{012A81CF-B3B1-4270-8C98-D52E3421BC35}" dt="2023-11-29T15:39:11.066" v="614" actId="478"/>
          <ac:spMkLst>
            <pc:docMk/>
            <pc:sldMk cId="1898484517" sldId="293"/>
            <ac:spMk id="8" creationId="{B96D72A9-B1E2-C393-DE9C-7E080C380F73}"/>
          </ac:spMkLst>
        </pc:spChg>
        <pc:spChg chg="del">
          <ac:chgData name="Lutticken,Ian" userId="7c924bd7-b15d-44ce-a55d-4f6ade4fe12e" providerId="ADAL" clId="{012A81CF-B3B1-4270-8C98-D52E3421BC35}" dt="2023-11-29T15:39:05.549" v="611" actId="478"/>
          <ac:spMkLst>
            <pc:docMk/>
            <pc:sldMk cId="1898484517" sldId="293"/>
            <ac:spMk id="9" creationId="{B45BBC2B-FF50-D4FB-3C28-A4FC8E6F7AB4}"/>
          </ac:spMkLst>
        </pc:spChg>
        <pc:spChg chg="del">
          <ac:chgData name="Lutticken,Ian" userId="7c924bd7-b15d-44ce-a55d-4f6ade4fe12e" providerId="ADAL" clId="{012A81CF-B3B1-4270-8C98-D52E3421BC35}" dt="2023-11-29T15:39:13.524" v="615" actId="478"/>
          <ac:spMkLst>
            <pc:docMk/>
            <pc:sldMk cId="1898484517" sldId="293"/>
            <ac:spMk id="13" creationId="{1920A04A-84D9-7475-E96D-03218FFE8D15}"/>
          </ac:spMkLst>
        </pc:spChg>
        <pc:spChg chg="del">
          <ac:chgData name="Lutticken,Ian" userId="7c924bd7-b15d-44ce-a55d-4f6ade4fe12e" providerId="ADAL" clId="{012A81CF-B3B1-4270-8C98-D52E3421BC35}" dt="2023-11-29T15:39:09.389" v="613" actId="478"/>
          <ac:spMkLst>
            <pc:docMk/>
            <pc:sldMk cId="1898484517" sldId="293"/>
            <ac:spMk id="15" creationId="{8A4BC4FF-D28D-6F55-DE3C-E71A3955D430}"/>
          </ac:spMkLst>
        </pc:spChg>
        <pc:spChg chg="del">
          <ac:chgData name="Lutticken,Ian" userId="7c924bd7-b15d-44ce-a55d-4f6ade4fe12e" providerId="ADAL" clId="{012A81CF-B3B1-4270-8C98-D52E3421BC35}" dt="2023-11-29T15:39:11.066" v="614" actId="478"/>
          <ac:spMkLst>
            <pc:docMk/>
            <pc:sldMk cId="1898484517" sldId="293"/>
            <ac:spMk id="17" creationId="{8CF46843-CFC6-B449-2C05-77A92693B15A}"/>
          </ac:spMkLst>
        </pc:spChg>
        <pc:spChg chg="del">
          <ac:chgData name="Lutticken,Ian" userId="7c924bd7-b15d-44ce-a55d-4f6ade4fe12e" providerId="ADAL" clId="{012A81CF-B3B1-4270-8C98-D52E3421BC35}" dt="2023-11-29T15:39:13.524" v="615" actId="478"/>
          <ac:spMkLst>
            <pc:docMk/>
            <pc:sldMk cId="1898484517" sldId="293"/>
            <ac:spMk id="19" creationId="{457E99CD-3D2D-2E2D-28B6-ADC53A72ACFC}"/>
          </ac:spMkLst>
        </pc:spChg>
        <pc:picChg chg="add mod">
          <ac:chgData name="Lutticken,Ian" userId="7c924bd7-b15d-44ce-a55d-4f6ade4fe12e" providerId="ADAL" clId="{012A81CF-B3B1-4270-8C98-D52E3421BC35}" dt="2023-11-29T16:14:46.656" v="633" actId="1076"/>
          <ac:picMkLst>
            <pc:docMk/>
            <pc:sldMk cId="1898484517" sldId="293"/>
            <ac:picMk id="2" creationId="{7B1BE3C0-4F33-3547-0292-DD442F683361}"/>
          </ac:picMkLst>
        </pc:picChg>
        <pc:picChg chg="add mod">
          <ac:chgData name="Lutticken,Ian" userId="7c924bd7-b15d-44ce-a55d-4f6ade4fe12e" providerId="ADAL" clId="{012A81CF-B3B1-4270-8C98-D52E3421BC35}" dt="2023-11-29T16:16:36.126" v="643" actId="1076"/>
          <ac:picMkLst>
            <pc:docMk/>
            <pc:sldMk cId="1898484517" sldId="293"/>
            <ac:picMk id="5" creationId="{6A927CEF-0564-0ECA-6262-2A81BDD6CB7A}"/>
          </ac:picMkLst>
        </pc:picChg>
        <pc:picChg chg="del">
          <ac:chgData name="Lutticken,Ian" userId="7c924bd7-b15d-44ce-a55d-4f6ade4fe12e" providerId="ADAL" clId="{012A81CF-B3B1-4270-8C98-D52E3421BC35}" dt="2023-11-29T15:39:11.066" v="614" actId="478"/>
          <ac:picMkLst>
            <pc:docMk/>
            <pc:sldMk cId="1898484517" sldId="293"/>
            <ac:picMk id="6" creationId="{3C6D7E9B-2BD8-699E-7C25-BD9891A820C2}"/>
          </ac:picMkLst>
        </pc:picChg>
        <pc:picChg chg="del">
          <ac:chgData name="Lutticken,Ian" userId="7c924bd7-b15d-44ce-a55d-4f6ade4fe12e" providerId="ADAL" clId="{012A81CF-B3B1-4270-8C98-D52E3421BC35}" dt="2023-11-29T15:39:05.549" v="611" actId="478"/>
          <ac:picMkLst>
            <pc:docMk/>
            <pc:sldMk cId="1898484517" sldId="293"/>
            <ac:picMk id="10" creationId="{AFEEC8AD-28F1-F7AE-F781-C1ED41FE9974}"/>
          </ac:picMkLst>
        </pc:picChg>
        <pc:picChg chg="del">
          <ac:chgData name="Lutticken,Ian" userId="7c924bd7-b15d-44ce-a55d-4f6ade4fe12e" providerId="ADAL" clId="{012A81CF-B3B1-4270-8C98-D52E3421BC35}" dt="2023-11-29T15:39:07.164" v="612" actId="478"/>
          <ac:picMkLst>
            <pc:docMk/>
            <pc:sldMk cId="1898484517" sldId="293"/>
            <ac:picMk id="11" creationId="{33BF7B73-8006-EA3B-F947-A76C282700E7}"/>
          </ac:picMkLst>
        </pc:picChg>
        <pc:picChg chg="del">
          <ac:chgData name="Lutticken,Ian" userId="7c924bd7-b15d-44ce-a55d-4f6ade4fe12e" providerId="ADAL" clId="{012A81CF-B3B1-4270-8C98-D52E3421BC35}" dt="2023-11-29T15:39:13.524" v="615" actId="478"/>
          <ac:picMkLst>
            <pc:docMk/>
            <pc:sldMk cId="1898484517" sldId="293"/>
            <ac:picMk id="12" creationId="{CD24B0D5-4EF5-8B20-CAB2-441F24979084}"/>
          </ac:picMkLst>
        </pc:picChg>
        <pc:picChg chg="del">
          <ac:chgData name="Lutticken,Ian" userId="7c924bd7-b15d-44ce-a55d-4f6ade4fe12e" providerId="ADAL" clId="{012A81CF-B3B1-4270-8C98-D52E3421BC35}" dt="2023-11-29T15:39:09.389" v="613" actId="478"/>
          <ac:picMkLst>
            <pc:docMk/>
            <pc:sldMk cId="1898484517" sldId="293"/>
            <ac:picMk id="14" creationId="{0C09DD42-4CD3-6AA4-CA42-9A13838A0164}"/>
          </ac:picMkLst>
        </pc:picChg>
        <pc:picChg chg="del">
          <ac:chgData name="Lutticken,Ian" userId="7c924bd7-b15d-44ce-a55d-4f6ade4fe12e" providerId="ADAL" clId="{012A81CF-B3B1-4270-8C98-D52E3421BC35}" dt="2023-11-29T15:39:11.066" v="614" actId="478"/>
          <ac:picMkLst>
            <pc:docMk/>
            <pc:sldMk cId="1898484517" sldId="293"/>
            <ac:picMk id="16" creationId="{492A2D1F-C7EA-E865-A221-5D286E133BB0}"/>
          </ac:picMkLst>
        </pc:picChg>
        <pc:picChg chg="del">
          <ac:chgData name="Lutticken,Ian" userId="7c924bd7-b15d-44ce-a55d-4f6ade4fe12e" providerId="ADAL" clId="{012A81CF-B3B1-4270-8C98-D52E3421BC35}" dt="2023-11-29T15:39:13.524" v="615" actId="478"/>
          <ac:picMkLst>
            <pc:docMk/>
            <pc:sldMk cId="1898484517" sldId="293"/>
            <ac:picMk id="18" creationId="{4B85C111-49B1-0B92-2B10-1DE9FA4A2EE1}"/>
          </ac:picMkLst>
        </pc:picChg>
        <pc:picChg chg="add mod">
          <ac:chgData name="Lutticken,Ian" userId="7c924bd7-b15d-44ce-a55d-4f6ade4fe12e" providerId="ADAL" clId="{012A81CF-B3B1-4270-8C98-D52E3421BC35}" dt="2023-11-29T18:19:31.910" v="737" actId="1076"/>
          <ac:picMkLst>
            <pc:docMk/>
            <pc:sldMk cId="1898484517" sldId="293"/>
            <ac:picMk id="21" creationId="{B19B7081-322F-3A58-7A80-A6E03FBEEDD1}"/>
          </ac:picMkLst>
        </pc:picChg>
        <pc:picChg chg="add mod">
          <ac:chgData name="Lutticken,Ian" userId="7c924bd7-b15d-44ce-a55d-4f6ade4fe12e" providerId="ADAL" clId="{012A81CF-B3B1-4270-8C98-D52E3421BC35}" dt="2023-11-29T16:16:29.294" v="637" actId="1076"/>
          <ac:picMkLst>
            <pc:docMk/>
            <pc:sldMk cId="1898484517" sldId="293"/>
            <ac:picMk id="23" creationId="{A93C9031-9D07-1D66-523D-32C68B66B50C}"/>
          </ac:picMkLst>
        </pc:picChg>
        <pc:picChg chg="add mod">
          <ac:chgData name="Lutticken,Ian" userId="7c924bd7-b15d-44ce-a55d-4f6ade4fe12e" providerId="ADAL" clId="{012A81CF-B3B1-4270-8C98-D52E3421BC35}" dt="2023-11-29T16:16:44.927" v="646" actId="1076"/>
          <ac:picMkLst>
            <pc:docMk/>
            <pc:sldMk cId="1898484517" sldId="293"/>
            <ac:picMk id="25" creationId="{E72D24BB-0D62-6D1B-8E63-AAD2ACAC5627}"/>
          </ac:picMkLst>
        </pc:picChg>
        <pc:picChg chg="add mod">
          <ac:chgData name="Lutticken,Ian" userId="7c924bd7-b15d-44ce-a55d-4f6ade4fe12e" providerId="ADAL" clId="{012A81CF-B3B1-4270-8C98-D52E3421BC35}" dt="2023-11-29T18:19:37.917" v="739" actId="1076"/>
          <ac:picMkLst>
            <pc:docMk/>
            <pc:sldMk cId="1898484517" sldId="293"/>
            <ac:picMk id="27" creationId="{D5B4E2E9-D63E-73D3-8F9E-515EABA8FDE5}"/>
          </ac:picMkLst>
        </pc:picChg>
        <pc:picChg chg="add mod">
          <ac:chgData name="Lutticken,Ian" userId="7c924bd7-b15d-44ce-a55d-4f6ade4fe12e" providerId="ADAL" clId="{012A81CF-B3B1-4270-8C98-D52E3421BC35}" dt="2023-11-29T18:19:19.262" v="733" actId="14100"/>
          <ac:picMkLst>
            <pc:docMk/>
            <pc:sldMk cId="1898484517" sldId="293"/>
            <ac:picMk id="29" creationId="{E8FED2A8-44EE-38BE-552A-5E679F72190E}"/>
          </ac:picMkLst>
        </pc:picChg>
        <pc:picChg chg="add mod">
          <ac:chgData name="Lutticken,Ian" userId="7c924bd7-b15d-44ce-a55d-4f6ade4fe12e" providerId="ADAL" clId="{012A81CF-B3B1-4270-8C98-D52E3421BC35}" dt="2023-11-29T16:16:31.575" v="639" actId="1076"/>
          <ac:picMkLst>
            <pc:docMk/>
            <pc:sldMk cId="1898484517" sldId="293"/>
            <ac:picMk id="31" creationId="{A2A781D9-D7DA-C0AD-4373-6B23968F4776}"/>
          </ac:picMkLst>
        </pc:picChg>
        <pc:picChg chg="add mod">
          <ac:chgData name="Lutticken,Ian" userId="7c924bd7-b15d-44ce-a55d-4f6ade4fe12e" providerId="ADAL" clId="{012A81CF-B3B1-4270-8C98-D52E3421BC35}" dt="2023-11-29T16:16:50.102" v="648" actId="1076"/>
          <ac:picMkLst>
            <pc:docMk/>
            <pc:sldMk cId="1898484517" sldId="293"/>
            <ac:picMk id="33" creationId="{339C501A-CB7F-A483-8473-413498F1E766}"/>
          </ac:picMkLst>
        </pc:picChg>
        <pc:picChg chg="add mod">
          <ac:chgData name="Lutticken,Ian" userId="7c924bd7-b15d-44ce-a55d-4f6ade4fe12e" providerId="ADAL" clId="{012A81CF-B3B1-4270-8C98-D52E3421BC35}" dt="2023-11-29T16:16:53.911" v="650" actId="1076"/>
          <ac:picMkLst>
            <pc:docMk/>
            <pc:sldMk cId="1898484517" sldId="293"/>
            <ac:picMk id="34" creationId="{99D11C51-8DD7-B13C-D0BF-F8069102DE14}"/>
          </ac:picMkLst>
        </pc:picChg>
        <pc:picChg chg="add mod">
          <ac:chgData name="Lutticken,Ian" userId="7c924bd7-b15d-44ce-a55d-4f6ade4fe12e" providerId="ADAL" clId="{012A81CF-B3B1-4270-8C98-D52E3421BC35}" dt="2023-11-29T16:16:56.991" v="652" actId="1076"/>
          <ac:picMkLst>
            <pc:docMk/>
            <pc:sldMk cId="1898484517" sldId="293"/>
            <ac:picMk id="35" creationId="{3A06777D-6CD2-0DFA-6DB4-7290FDE065FF}"/>
          </ac:picMkLst>
        </pc:picChg>
        <pc:picChg chg="add mod">
          <ac:chgData name="Lutticken,Ian" userId="7c924bd7-b15d-44ce-a55d-4f6ade4fe12e" providerId="ADAL" clId="{012A81CF-B3B1-4270-8C98-D52E3421BC35}" dt="2023-11-29T16:16:59.399" v="654" actId="1076"/>
          <ac:picMkLst>
            <pc:docMk/>
            <pc:sldMk cId="1898484517" sldId="293"/>
            <ac:picMk id="36" creationId="{C469395D-97EE-0F89-F49F-DF1F01763271}"/>
          </ac:picMkLst>
        </pc:picChg>
      </pc:sldChg>
      <pc:sldChg chg="addSp delSp modSp add mod ord modNotesTx">
        <pc:chgData name="Lutticken,Ian" userId="7c924bd7-b15d-44ce-a55d-4f6ade4fe12e" providerId="ADAL" clId="{012A81CF-B3B1-4270-8C98-D52E3421BC35}" dt="2023-11-29T18:38:25.985" v="925" actId="1076"/>
        <pc:sldMkLst>
          <pc:docMk/>
          <pc:sldMk cId="872440550" sldId="294"/>
        </pc:sldMkLst>
        <pc:spChg chg="add del mod">
          <ac:chgData name="Lutticken,Ian" userId="7c924bd7-b15d-44ce-a55d-4f6ade4fe12e" providerId="ADAL" clId="{012A81CF-B3B1-4270-8C98-D52E3421BC35}" dt="2023-11-29T16:18:31.768" v="705" actId="478"/>
          <ac:spMkLst>
            <pc:docMk/>
            <pc:sldMk cId="872440550" sldId="294"/>
            <ac:spMk id="3" creationId="{1367C788-EC97-3432-F607-21D7B41CA6CF}"/>
          </ac:spMkLst>
        </pc:spChg>
        <pc:spChg chg="mod">
          <ac:chgData name="Lutticken,Ian" userId="7c924bd7-b15d-44ce-a55d-4f6ade4fe12e" providerId="ADAL" clId="{012A81CF-B3B1-4270-8C98-D52E3421BC35}" dt="2023-11-29T18:21:48.943" v="792" actId="1076"/>
          <ac:spMkLst>
            <pc:docMk/>
            <pc:sldMk cId="872440550" sldId="294"/>
            <ac:spMk id="4" creationId="{DE258EB7-D90B-43FD-9A2B-AA508BBAE6E2}"/>
          </ac:spMkLst>
        </pc:spChg>
        <pc:spChg chg="del">
          <ac:chgData name="Lutticken,Ian" userId="7c924bd7-b15d-44ce-a55d-4f6ade4fe12e" providerId="ADAL" clId="{012A81CF-B3B1-4270-8C98-D52E3421BC35}" dt="2023-11-29T16:18:28.884" v="704" actId="478"/>
          <ac:spMkLst>
            <pc:docMk/>
            <pc:sldMk cId="872440550" sldId="294"/>
            <ac:spMk id="5" creationId="{777B6683-16C7-49CA-8A17-7AE3DB1EF13B}"/>
          </ac:spMkLst>
        </pc:spChg>
        <pc:spChg chg="add mod">
          <ac:chgData name="Lutticken,Ian" userId="7c924bd7-b15d-44ce-a55d-4f6ade4fe12e" providerId="ADAL" clId="{012A81CF-B3B1-4270-8C98-D52E3421BC35}" dt="2023-11-29T18:23:20.222" v="808" actId="1076"/>
          <ac:spMkLst>
            <pc:docMk/>
            <pc:sldMk cId="872440550" sldId="294"/>
            <ac:spMk id="6" creationId="{33E05A0C-98D0-0B27-3E17-A8AA180E3434}"/>
          </ac:spMkLst>
        </pc:spChg>
        <pc:spChg chg="add mod">
          <ac:chgData name="Lutticken,Ian" userId="7c924bd7-b15d-44ce-a55d-4f6ade4fe12e" providerId="ADAL" clId="{012A81CF-B3B1-4270-8C98-D52E3421BC35}" dt="2023-11-29T18:24:16.462" v="855" actId="1076"/>
          <ac:spMkLst>
            <pc:docMk/>
            <pc:sldMk cId="872440550" sldId="294"/>
            <ac:spMk id="8" creationId="{D70A0182-BD38-4F40-4DB5-BBA0883B6466}"/>
          </ac:spMkLst>
        </pc:spChg>
        <pc:spChg chg="add mod">
          <ac:chgData name="Lutticken,Ian" userId="7c924bd7-b15d-44ce-a55d-4f6ade4fe12e" providerId="ADAL" clId="{012A81CF-B3B1-4270-8C98-D52E3421BC35}" dt="2023-11-29T18:34:46.327" v="892" actId="1076"/>
          <ac:spMkLst>
            <pc:docMk/>
            <pc:sldMk cId="872440550" sldId="294"/>
            <ac:spMk id="9" creationId="{5248192D-9E18-4D84-B929-8CB8C98D6197}"/>
          </ac:spMkLst>
        </pc:spChg>
        <pc:spChg chg="add mod">
          <ac:chgData name="Lutticken,Ian" userId="7c924bd7-b15d-44ce-a55d-4f6ade4fe12e" providerId="ADAL" clId="{012A81CF-B3B1-4270-8C98-D52E3421BC35}" dt="2023-11-29T18:35:05.823" v="916" actId="20577"/>
          <ac:spMkLst>
            <pc:docMk/>
            <pc:sldMk cId="872440550" sldId="294"/>
            <ac:spMk id="12" creationId="{A636F5FE-90CC-27BE-79BA-1FD147FBE494}"/>
          </ac:spMkLst>
        </pc:spChg>
        <pc:grpChg chg="add mod">
          <ac:chgData name="Lutticken,Ian" userId="7c924bd7-b15d-44ce-a55d-4f6ade4fe12e" providerId="ADAL" clId="{012A81CF-B3B1-4270-8C98-D52E3421BC35}" dt="2023-11-29T18:23:20.222" v="808" actId="1076"/>
          <ac:grpSpMkLst>
            <pc:docMk/>
            <pc:sldMk cId="872440550" sldId="294"/>
            <ac:grpSpMk id="7" creationId="{216E301A-575F-5BB0-54EB-6A8A76560FB2}"/>
          </ac:grpSpMkLst>
        </pc:grpChg>
        <pc:picChg chg="add del mod">
          <ac:chgData name="Lutticken,Ian" userId="7c924bd7-b15d-44ce-a55d-4f6ade4fe12e" providerId="ADAL" clId="{012A81CF-B3B1-4270-8C98-D52E3421BC35}" dt="2023-11-29T18:38:21.317" v="924" actId="478"/>
          <ac:picMkLst>
            <pc:docMk/>
            <pc:sldMk cId="872440550" sldId="294"/>
            <ac:picMk id="11" creationId="{33C753B3-9236-57FC-0C91-AA167C29C2FD}"/>
          </ac:picMkLst>
        </pc:picChg>
        <pc:picChg chg="add mod">
          <ac:chgData name="Lutticken,Ian" userId="7c924bd7-b15d-44ce-a55d-4f6ade4fe12e" providerId="ADAL" clId="{012A81CF-B3B1-4270-8C98-D52E3421BC35}" dt="2023-11-29T18:23:20.222" v="808" actId="1076"/>
          <ac:picMkLst>
            <pc:docMk/>
            <pc:sldMk cId="872440550" sldId="294"/>
            <ac:picMk id="1026" creationId="{7B9C13DA-7EAF-FF26-3851-FF922CE0B29D}"/>
          </ac:picMkLst>
        </pc:picChg>
        <pc:picChg chg="add mod">
          <ac:chgData name="Lutticken,Ian" userId="7c924bd7-b15d-44ce-a55d-4f6ade4fe12e" providerId="ADAL" clId="{012A81CF-B3B1-4270-8C98-D52E3421BC35}" dt="2023-11-29T18:23:20.222" v="808" actId="1076"/>
          <ac:picMkLst>
            <pc:docMk/>
            <pc:sldMk cId="872440550" sldId="294"/>
            <ac:picMk id="1028" creationId="{EF3490DD-4DC4-C5BA-368E-813858D98E47}"/>
          </ac:picMkLst>
        </pc:picChg>
        <pc:picChg chg="add mod">
          <ac:chgData name="Lutticken,Ian" userId="7c924bd7-b15d-44ce-a55d-4f6ade4fe12e" providerId="ADAL" clId="{012A81CF-B3B1-4270-8C98-D52E3421BC35}" dt="2023-11-29T18:23:20.222" v="808" actId="1076"/>
          <ac:picMkLst>
            <pc:docMk/>
            <pc:sldMk cId="872440550" sldId="294"/>
            <ac:picMk id="1030" creationId="{5094D9CD-049A-7943-9772-3A10A858A2FE}"/>
          </ac:picMkLst>
        </pc:picChg>
        <pc:picChg chg="add mod">
          <ac:chgData name="Lutticken,Ian" userId="7c924bd7-b15d-44ce-a55d-4f6ade4fe12e" providerId="ADAL" clId="{012A81CF-B3B1-4270-8C98-D52E3421BC35}" dt="2023-11-29T18:23:29.654" v="811" actId="1076"/>
          <ac:picMkLst>
            <pc:docMk/>
            <pc:sldMk cId="872440550" sldId="294"/>
            <ac:picMk id="1032" creationId="{952810D8-E1C4-8EDC-7369-BE609A842776}"/>
          </ac:picMkLst>
        </pc:picChg>
        <pc:picChg chg="add mod">
          <ac:chgData name="Lutticken,Ian" userId="7c924bd7-b15d-44ce-a55d-4f6ade4fe12e" providerId="ADAL" clId="{012A81CF-B3B1-4270-8C98-D52E3421BC35}" dt="2023-11-29T18:24:11.060" v="853" actId="1076"/>
          <ac:picMkLst>
            <pc:docMk/>
            <pc:sldMk cId="872440550" sldId="294"/>
            <ac:picMk id="1034" creationId="{DF66F58B-52A7-5568-CA90-ABF35074FAFC}"/>
          </ac:picMkLst>
        </pc:picChg>
        <pc:picChg chg="add mod">
          <ac:chgData name="Lutticken,Ian" userId="7c924bd7-b15d-44ce-a55d-4f6ade4fe12e" providerId="ADAL" clId="{012A81CF-B3B1-4270-8C98-D52E3421BC35}" dt="2023-11-29T18:24:19.421" v="856" actId="1076"/>
          <ac:picMkLst>
            <pc:docMk/>
            <pc:sldMk cId="872440550" sldId="294"/>
            <ac:picMk id="1036" creationId="{C354559A-7B3F-F7A7-F499-1F013D06BD2C}"/>
          </ac:picMkLst>
        </pc:picChg>
        <pc:picChg chg="add mod">
          <ac:chgData name="Lutticken,Ian" userId="7c924bd7-b15d-44ce-a55d-4f6ade4fe12e" providerId="ADAL" clId="{012A81CF-B3B1-4270-8C98-D52E3421BC35}" dt="2023-11-29T18:24:09.180" v="852" actId="1076"/>
          <ac:picMkLst>
            <pc:docMk/>
            <pc:sldMk cId="872440550" sldId="294"/>
            <ac:picMk id="1038" creationId="{2326AD93-1317-069C-5C05-01E91BE5A965}"/>
          </ac:picMkLst>
        </pc:picChg>
        <pc:picChg chg="add mod">
          <ac:chgData name="Lutticken,Ian" userId="7c924bd7-b15d-44ce-a55d-4f6ade4fe12e" providerId="ADAL" clId="{012A81CF-B3B1-4270-8C98-D52E3421BC35}" dt="2023-11-29T18:34:46.327" v="892" actId="1076"/>
          <ac:picMkLst>
            <pc:docMk/>
            <pc:sldMk cId="872440550" sldId="294"/>
            <ac:picMk id="1040" creationId="{CB69E0BA-E424-ADB5-A3EC-0B9C9FC0508D}"/>
          </ac:picMkLst>
        </pc:picChg>
        <pc:picChg chg="add mod">
          <ac:chgData name="Lutticken,Ian" userId="7c924bd7-b15d-44ce-a55d-4f6ade4fe12e" providerId="ADAL" clId="{012A81CF-B3B1-4270-8C98-D52E3421BC35}" dt="2023-11-29T18:34:53.726" v="896" actId="1076"/>
          <ac:picMkLst>
            <pc:docMk/>
            <pc:sldMk cId="872440550" sldId="294"/>
            <ac:picMk id="1042" creationId="{0C0453D1-4D1B-0833-9171-720FC87A9549}"/>
          </ac:picMkLst>
        </pc:picChg>
        <pc:picChg chg="add mod">
          <ac:chgData name="Lutticken,Ian" userId="7c924bd7-b15d-44ce-a55d-4f6ade4fe12e" providerId="ADAL" clId="{012A81CF-B3B1-4270-8C98-D52E3421BC35}" dt="2023-11-29T18:38:25.985" v="925" actId="1076"/>
          <ac:picMkLst>
            <pc:docMk/>
            <pc:sldMk cId="872440550" sldId="294"/>
            <ac:picMk id="1044" creationId="{2149A41F-14F2-2DE6-C4C2-5336F79B391E}"/>
          </ac:picMkLst>
        </pc:picChg>
      </pc:sldChg>
      <pc:sldChg chg="addSp delSp modSp add mod ord modAnim modShow modNotesTx">
        <pc:chgData name="Lutticken,Ian" userId="7c924bd7-b15d-44ce-a55d-4f6ade4fe12e" providerId="ADAL" clId="{012A81CF-B3B1-4270-8C98-D52E3421BC35}" dt="2023-11-29T20:31:21.432" v="1417" actId="478"/>
        <pc:sldMkLst>
          <pc:docMk/>
          <pc:sldMk cId="284219519" sldId="295"/>
        </pc:sldMkLst>
        <pc:spChg chg="add del mod">
          <ac:chgData name="Lutticken,Ian" userId="7c924bd7-b15d-44ce-a55d-4f6ade4fe12e" providerId="ADAL" clId="{012A81CF-B3B1-4270-8C98-D52E3421BC35}" dt="2023-11-29T20:15:18.273" v="1303" actId="478"/>
          <ac:spMkLst>
            <pc:docMk/>
            <pc:sldMk cId="284219519" sldId="295"/>
            <ac:spMk id="3" creationId="{45E3621A-CF88-5990-C7A2-FAD28F03E3BB}"/>
          </ac:spMkLst>
        </pc:spChg>
        <pc:spChg chg="mod">
          <ac:chgData name="Lutticken,Ian" userId="7c924bd7-b15d-44ce-a55d-4f6ade4fe12e" providerId="ADAL" clId="{012A81CF-B3B1-4270-8C98-D52E3421BC35}" dt="2023-11-29T20:15:57.130" v="1336" actId="5793"/>
          <ac:spMkLst>
            <pc:docMk/>
            <pc:sldMk cId="284219519" sldId="295"/>
            <ac:spMk id="4" creationId="{DE258EB7-D90B-43FD-9A2B-AA508BBAE6E2}"/>
          </ac:spMkLst>
        </pc:spChg>
        <pc:spChg chg="del">
          <ac:chgData name="Lutticken,Ian" userId="7c924bd7-b15d-44ce-a55d-4f6ade4fe12e" providerId="ADAL" clId="{012A81CF-B3B1-4270-8C98-D52E3421BC35}" dt="2023-11-29T20:15:12.228" v="1302" actId="478"/>
          <ac:spMkLst>
            <pc:docMk/>
            <pc:sldMk cId="284219519" sldId="295"/>
            <ac:spMk id="5" creationId="{777B6683-16C7-49CA-8A17-7AE3DB1EF13B}"/>
          </ac:spMkLst>
        </pc:spChg>
        <pc:spChg chg="add mod">
          <ac:chgData name="Lutticken,Ian" userId="7c924bd7-b15d-44ce-a55d-4f6ade4fe12e" providerId="ADAL" clId="{012A81CF-B3B1-4270-8C98-D52E3421BC35}" dt="2023-11-29T20:29:05.394" v="1412" actId="207"/>
          <ac:spMkLst>
            <pc:docMk/>
            <pc:sldMk cId="284219519" sldId="295"/>
            <ac:spMk id="6" creationId="{0C4D85D3-A153-D261-9B28-FD8DA605F080}"/>
          </ac:spMkLst>
        </pc:spChg>
        <pc:spChg chg="add mod">
          <ac:chgData name="Lutticken,Ian" userId="7c924bd7-b15d-44ce-a55d-4f6ade4fe12e" providerId="ADAL" clId="{012A81CF-B3B1-4270-8C98-D52E3421BC35}" dt="2023-11-29T20:29:02.225" v="1411" actId="207"/>
          <ac:spMkLst>
            <pc:docMk/>
            <pc:sldMk cId="284219519" sldId="295"/>
            <ac:spMk id="7" creationId="{356655B6-8BA2-9F8D-4893-96690695F9CC}"/>
          </ac:spMkLst>
        </pc:spChg>
        <pc:spChg chg="add mod">
          <ac:chgData name="Lutticken,Ian" userId="7c924bd7-b15d-44ce-a55d-4f6ade4fe12e" providerId="ADAL" clId="{012A81CF-B3B1-4270-8C98-D52E3421BC35}" dt="2023-11-29T20:23:50.081" v="1376" actId="1076"/>
          <ac:spMkLst>
            <pc:docMk/>
            <pc:sldMk cId="284219519" sldId="295"/>
            <ac:spMk id="8" creationId="{ED6D7B82-25EB-5F17-12D3-8586974B15E8}"/>
          </ac:spMkLst>
        </pc:spChg>
        <pc:spChg chg="add mod">
          <ac:chgData name="Lutticken,Ian" userId="7c924bd7-b15d-44ce-a55d-4f6ade4fe12e" providerId="ADAL" clId="{012A81CF-B3B1-4270-8C98-D52E3421BC35}" dt="2023-11-29T20:23:57.336" v="1377" actId="1076"/>
          <ac:spMkLst>
            <pc:docMk/>
            <pc:sldMk cId="284219519" sldId="295"/>
            <ac:spMk id="9" creationId="{6529D906-C3BA-A1E1-79CA-6B7CA41EEB4E}"/>
          </ac:spMkLst>
        </pc:spChg>
        <pc:spChg chg="add mod">
          <ac:chgData name="Lutticken,Ian" userId="7c924bd7-b15d-44ce-a55d-4f6ade4fe12e" providerId="ADAL" clId="{012A81CF-B3B1-4270-8C98-D52E3421BC35}" dt="2023-11-29T20:28:52.487" v="1410" actId="207"/>
          <ac:spMkLst>
            <pc:docMk/>
            <pc:sldMk cId="284219519" sldId="295"/>
            <ac:spMk id="10" creationId="{42FCC6F0-64F7-8392-B369-6F0F3FC25242}"/>
          </ac:spMkLst>
        </pc:spChg>
        <pc:spChg chg="add mod">
          <ac:chgData name="Lutticken,Ian" userId="7c924bd7-b15d-44ce-a55d-4f6ade4fe12e" providerId="ADAL" clId="{012A81CF-B3B1-4270-8C98-D52E3421BC35}" dt="2023-11-29T20:28:42.400" v="1409" actId="1076"/>
          <ac:spMkLst>
            <pc:docMk/>
            <pc:sldMk cId="284219519" sldId="295"/>
            <ac:spMk id="11" creationId="{464E41E2-9C97-2CA9-CB98-281304C079B6}"/>
          </ac:spMkLst>
        </pc:spChg>
        <pc:picChg chg="add del mod">
          <ac:chgData name="Lutticken,Ian" userId="7c924bd7-b15d-44ce-a55d-4f6ade4fe12e" providerId="ADAL" clId="{012A81CF-B3B1-4270-8C98-D52E3421BC35}" dt="2023-11-29T20:19:26.042" v="1345" actId="478"/>
          <ac:picMkLst>
            <pc:docMk/>
            <pc:sldMk cId="284219519" sldId="295"/>
            <ac:picMk id="2050" creationId="{6EBFDD2E-ECD3-E5DD-76C7-A4493D5A7A65}"/>
          </ac:picMkLst>
        </pc:picChg>
        <pc:picChg chg="add mod">
          <ac:chgData name="Lutticken,Ian" userId="7c924bd7-b15d-44ce-a55d-4f6ade4fe12e" providerId="ADAL" clId="{012A81CF-B3B1-4270-8C98-D52E3421BC35}" dt="2023-11-29T20:19:33.390" v="1347" actId="1076"/>
          <ac:picMkLst>
            <pc:docMk/>
            <pc:sldMk cId="284219519" sldId="295"/>
            <ac:picMk id="2052" creationId="{DA1EDA8D-D892-83D9-75B8-FAC376992714}"/>
          </ac:picMkLst>
        </pc:picChg>
        <pc:picChg chg="add del">
          <ac:chgData name="Lutticken,Ian" userId="7c924bd7-b15d-44ce-a55d-4f6ade4fe12e" providerId="ADAL" clId="{012A81CF-B3B1-4270-8C98-D52E3421BC35}" dt="2023-11-29T20:31:21.432" v="1417" actId="478"/>
          <ac:picMkLst>
            <pc:docMk/>
            <pc:sldMk cId="284219519" sldId="295"/>
            <ac:picMk id="2054" creationId="{6E5112FD-F3B5-2C2C-5EE0-4187E2A5F3B4}"/>
          </ac:picMkLst>
        </pc:picChg>
      </pc:sldChg>
      <pc:sldChg chg="addSp delSp modSp add mod ord modShow modNotesTx">
        <pc:chgData name="Lutticken,Ian" userId="7c924bd7-b15d-44ce-a55d-4f6ade4fe12e" providerId="ADAL" clId="{012A81CF-B3B1-4270-8C98-D52E3421BC35}" dt="2023-11-29T20:36:20.614" v="1497" actId="729"/>
        <pc:sldMkLst>
          <pc:docMk/>
          <pc:sldMk cId="1980667377" sldId="296"/>
        </pc:sldMkLst>
        <pc:spChg chg="add del mod">
          <ac:chgData name="Lutticken,Ian" userId="7c924bd7-b15d-44ce-a55d-4f6ade4fe12e" providerId="ADAL" clId="{012A81CF-B3B1-4270-8C98-D52E3421BC35}" dt="2023-11-29T20:33:51.655" v="1489" actId="478"/>
          <ac:spMkLst>
            <pc:docMk/>
            <pc:sldMk cId="1980667377" sldId="296"/>
            <ac:spMk id="3" creationId="{2F3A848D-5C07-E8F0-7EAA-152AE28C6436}"/>
          </ac:spMkLst>
        </pc:spChg>
        <pc:spChg chg="mod">
          <ac:chgData name="Lutticken,Ian" userId="7c924bd7-b15d-44ce-a55d-4f6ade4fe12e" providerId="ADAL" clId="{012A81CF-B3B1-4270-8C98-D52E3421BC35}" dt="2023-11-29T20:33:45.240" v="1487" actId="20577"/>
          <ac:spMkLst>
            <pc:docMk/>
            <pc:sldMk cId="1980667377" sldId="296"/>
            <ac:spMk id="4" creationId="{DE258EB7-D90B-43FD-9A2B-AA508BBAE6E2}"/>
          </ac:spMkLst>
        </pc:spChg>
        <pc:spChg chg="del">
          <ac:chgData name="Lutticken,Ian" userId="7c924bd7-b15d-44ce-a55d-4f6ade4fe12e" providerId="ADAL" clId="{012A81CF-B3B1-4270-8C98-D52E3421BC35}" dt="2023-11-29T20:33:49.380" v="1488" actId="478"/>
          <ac:spMkLst>
            <pc:docMk/>
            <pc:sldMk cId="1980667377" sldId="296"/>
            <ac:spMk id="5" creationId="{777B6683-16C7-49CA-8A17-7AE3DB1EF13B}"/>
          </ac:spMkLst>
        </pc:spChg>
        <pc:picChg chg="add mod">
          <ac:chgData name="Lutticken,Ian" userId="7c924bd7-b15d-44ce-a55d-4f6ade4fe12e" providerId="ADAL" clId="{012A81CF-B3B1-4270-8C98-D52E3421BC35}" dt="2023-11-29T20:34:14.733" v="1494" actId="1076"/>
          <ac:picMkLst>
            <pc:docMk/>
            <pc:sldMk cId="1980667377" sldId="296"/>
            <ac:picMk id="3074" creationId="{E493F914-1966-F8FB-B992-C417FA5F2F2C}"/>
          </ac:picMkLst>
        </pc:picChg>
      </pc:sldChg>
      <pc:sldChg chg="addSp delSp modSp add mod modAnim modNotesTx">
        <pc:chgData name="Lutticken,Ian" userId="7c924bd7-b15d-44ce-a55d-4f6ade4fe12e" providerId="ADAL" clId="{012A81CF-B3B1-4270-8C98-D52E3421BC35}" dt="2023-11-29T20:47:00.133" v="1592"/>
        <pc:sldMkLst>
          <pc:docMk/>
          <pc:sldMk cId="3128381845" sldId="297"/>
        </pc:sldMkLst>
        <pc:spChg chg="add del mod">
          <ac:chgData name="Lutticken,Ian" userId="7c924bd7-b15d-44ce-a55d-4f6ade4fe12e" providerId="ADAL" clId="{012A81CF-B3B1-4270-8C98-D52E3421BC35}" dt="2023-11-29T20:36:46.425" v="1536" actId="478"/>
          <ac:spMkLst>
            <pc:docMk/>
            <pc:sldMk cId="3128381845" sldId="297"/>
            <ac:spMk id="3" creationId="{ADF8FFD9-FBED-F175-A9AB-0C815E15E80C}"/>
          </ac:spMkLst>
        </pc:spChg>
        <pc:spChg chg="mod">
          <ac:chgData name="Lutticken,Ian" userId="7c924bd7-b15d-44ce-a55d-4f6ade4fe12e" providerId="ADAL" clId="{012A81CF-B3B1-4270-8C98-D52E3421BC35}" dt="2023-11-29T20:36:39.792" v="1534" actId="20577"/>
          <ac:spMkLst>
            <pc:docMk/>
            <pc:sldMk cId="3128381845" sldId="297"/>
            <ac:spMk id="4" creationId="{DE258EB7-D90B-43FD-9A2B-AA508BBAE6E2}"/>
          </ac:spMkLst>
        </pc:spChg>
        <pc:spChg chg="del">
          <ac:chgData name="Lutticken,Ian" userId="7c924bd7-b15d-44ce-a55d-4f6ade4fe12e" providerId="ADAL" clId="{012A81CF-B3B1-4270-8C98-D52E3421BC35}" dt="2023-11-29T20:36:43.853" v="1535" actId="478"/>
          <ac:spMkLst>
            <pc:docMk/>
            <pc:sldMk cId="3128381845" sldId="297"/>
            <ac:spMk id="5" creationId="{777B6683-16C7-49CA-8A17-7AE3DB1EF13B}"/>
          </ac:spMkLst>
        </pc:spChg>
        <pc:picChg chg="add del mod">
          <ac:chgData name="Lutticken,Ian" userId="7c924bd7-b15d-44ce-a55d-4f6ade4fe12e" providerId="ADAL" clId="{012A81CF-B3B1-4270-8C98-D52E3421BC35}" dt="2023-11-29T20:38:09.576" v="1551" actId="478"/>
          <ac:picMkLst>
            <pc:docMk/>
            <pc:sldMk cId="3128381845" sldId="297"/>
            <ac:picMk id="6" creationId="{CFEC5102-68F2-DF11-EA9D-547BE7ACC0F5}"/>
          </ac:picMkLst>
        </pc:picChg>
        <pc:picChg chg="add mod">
          <ac:chgData name="Lutticken,Ian" userId="7c924bd7-b15d-44ce-a55d-4f6ade4fe12e" providerId="ADAL" clId="{012A81CF-B3B1-4270-8C98-D52E3421BC35}" dt="2023-11-29T20:37:52.810" v="1549" actId="1076"/>
          <ac:picMkLst>
            <pc:docMk/>
            <pc:sldMk cId="3128381845" sldId="297"/>
            <ac:picMk id="7" creationId="{E34BAA47-64F1-4773-ADBC-52FF5FA4C782}"/>
          </ac:picMkLst>
        </pc:picChg>
        <pc:picChg chg="add mod">
          <ac:chgData name="Lutticken,Ian" userId="7c924bd7-b15d-44ce-a55d-4f6ade4fe12e" providerId="ADAL" clId="{012A81CF-B3B1-4270-8C98-D52E3421BC35}" dt="2023-11-29T20:38:16.096" v="1553" actId="1076"/>
          <ac:picMkLst>
            <pc:docMk/>
            <pc:sldMk cId="3128381845" sldId="297"/>
            <ac:picMk id="8" creationId="{CC09C628-BC7A-EEA6-EB9D-CCF5AB8ED89F}"/>
          </ac:picMkLst>
        </pc:picChg>
        <pc:picChg chg="add mod">
          <ac:chgData name="Lutticken,Ian" userId="7c924bd7-b15d-44ce-a55d-4f6ade4fe12e" providerId="ADAL" clId="{012A81CF-B3B1-4270-8C98-D52E3421BC35}" dt="2023-11-29T20:38:21.641" v="1555" actId="1076"/>
          <ac:picMkLst>
            <pc:docMk/>
            <pc:sldMk cId="3128381845" sldId="297"/>
            <ac:picMk id="9" creationId="{748D284A-C9B6-27E6-6DA9-8C4A45737B9E}"/>
          </ac:picMkLst>
        </pc:picChg>
        <pc:picChg chg="add mod">
          <ac:chgData name="Lutticken,Ian" userId="7c924bd7-b15d-44ce-a55d-4f6ade4fe12e" providerId="ADAL" clId="{012A81CF-B3B1-4270-8C98-D52E3421BC35}" dt="2023-11-29T20:38:26.455" v="1557" actId="1076"/>
          <ac:picMkLst>
            <pc:docMk/>
            <pc:sldMk cId="3128381845" sldId="297"/>
            <ac:picMk id="10" creationId="{C32048EE-0B8D-A437-36B8-12D0D62C99BC}"/>
          </ac:picMkLst>
        </pc:picChg>
        <pc:picChg chg="add mod">
          <ac:chgData name="Lutticken,Ian" userId="7c924bd7-b15d-44ce-a55d-4f6ade4fe12e" providerId="ADAL" clId="{012A81CF-B3B1-4270-8C98-D52E3421BC35}" dt="2023-11-29T20:38:30.232" v="1559" actId="1076"/>
          <ac:picMkLst>
            <pc:docMk/>
            <pc:sldMk cId="3128381845" sldId="297"/>
            <ac:picMk id="11" creationId="{8D132092-4583-2569-3F7E-52CB9006ACAE}"/>
          </ac:picMkLst>
        </pc:picChg>
        <pc:picChg chg="add mod">
          <ac:chgData name="Lutticken,Ian" userId="7c924bd7-b15d-44ce-a55d-4f6ade4fe12e" providerId="ADAL" clId="{012A81CF-B3B1-4270-8C98-D52E3421BC35}" dt="2023-11-29T20:38:36.408" v="1561" actId="1076"/>
          <ac:picMkLst>
            <pc:docMk/>
            <pc:sldMk cId="3128381845" sldId="297"/>
            <ac:picMk id="12" creationId="{F46C6271-0ECA-923F-92DC-69A2CB731303}"/>
          </ac:picMkLst>
        </pc:picChg>
        <pc:picChg chg="add mod">
          <ac:chgData name="Lutticken,Ian" userId="7c924bd7-b15d-44ce-a55d-4f6ade4fe12e" providerId="ADAL" clId="{012A81CF-B3B1-4270-8C98-D52E3421BC35}" dt="2023-11-29T20:38:39.375" v="1563" actId="1076"/>
          <ac:picMkLst>
            <pc:docMk/>
            <pc:sldMk cId="3128381845" sldId="297"/>
            <ac:picMk id="13" creationId="{EF3F7CD4-8857-0E1C-AAE3-AC2A546DA7AF}"/>
          </ac:picMkLst>
        </pc:picChg>
        <pc:picChg chg="add mod">
          <ac:chgData name="Lutticken,Ian" userId="7c924bd7-b15d-44ce-a55d-4f6ade4fe12e" providerId="ADAL" clId="{012A81CF-B3B1-4270-8C98-D52E3421BC35}" dt="2023-11-29T20:38:42.312" v="1565" actId="1076"/>
          <ac:picMkLst>
            <pc:docMk/>
            <pc:sldMk cId="3128381845" sldId="297"/>
            <ac:picMk id="14" creationId="{92CD4E0E-A4AC-3C42-D17B-F426D4E06197}"/>
          </ac:picMkLst>
        </pc:picChg>
        <pc:picChg chg="add mod">
          <ac:chgData name="Lutticken,Ian" userId="7c924bd7-b15d-44ce-a55d-4f6ade4fe12e" providerId="ADAL" clId="{012A81CF-B3B1-4270-8C98-D52E3421BC35}" dt="2023-11-29T20:38:49.128" v="1569" actId="1076"/>
          <ac:picMkLst>
            <pc:docMk/>
            <pc:sldMk cId="3128381845" sldId="297"/>
            <ac:picMk id="15" creationId="{4604CD26-0B18-1236-956A-147C2E7215B5}"/>
          </ac:picMkLst>
        </pc:picChg>
        <pc:picChg chg="add del mod">
          <ac:chgData name="Lutticken,Ian" userId="7c924bd7-b15d-44ce-a55d-4f6ade4fe12e" providerId="ADAL" clId="{012A81CF-B3B1-4270-8C98-D52E3421BC35}" dt="2023-11-29T20:38:52.885" v="1571"/>
          <ac:picMkLst>
            <pc:docMk/>
            <pc:sldMk cId="3128381845" sldId="297"/>
            <ac:picMk id="16" creationId="{AE96D51F-AAF5-5D43-B982-F920F3BBBFC0}"/>
          </ac:picMkLst>
        </pc:picChg>
        <pc:picChg chg="add mod">
          <ac:chgData name="Lutticken,Ian" userId="7c924bd7-b15d-44ce-a55d-4f6ade4fe12e" providerId="ADAL" clId="{012A81CF-B3B1-4270-8C98-D52E3421BC35}" dt="2023-11-29T20:38:59.369" v="1573" actId="1076"/>
          <ac:picMkLst>
            <pc:docMk/>
            <pc:sldMk cId="3128381845" sldId="297"/>
            <ac:picMk id="17" creationId="{0994FF02-6A1D-936F-0262-F4CCEC21DDB9}"/>
          </ac:picMkLst>
        </pc:picChg>
        <pc:picChg chg="add mod">
          <ac:chgData name="Lutticken,Ian" userId="7c924bd7-b15d-44ce-a55d-4f6ade4fe12e" providerId="ADAL" clId="{012A81CF-B3B1-4270-8C98-D52E3421BC35}" dt="2023-11-29T20:39:01.768" v="1575" actId="1076"/>
          <ac:picMkLst>
            <pc:docMk/>
            <pc:sldMk cId="3128381845" sldId="297"/>
            <ac:picMk id="18" creationId="{1BFB5CF8-B0B6-0C97-1AF3-8F15E5061595}"/>
          </ac:picMkLst>
        </pc:picChg>
        <pc:picChg chg="add mod">
          <ac:chgData name="Lutticken,Ian" userId="7c924bd7-b15d-44ce-a55d-4f6ade4fe12e" providerId="ADAL" clId="{012A81CF-B3B1-4270-8C98-D52E3421BC35}" dt="2023-11-29T20:39:04.936" v="1577" actId="1076"/>
          <ac:picMkLst>
            <pc:docMk/>
            <pc:sldMk cId="3128381845" sldId="297"/>
            <ac:picMk id="19" creationId="{945B6563-EF74-A396-4241-FEDE591C9C79}"/>
          </ac:picMkLst>
        </pc:picChg>
        <pc:picChg chg="add mod">
          <ac:chgData name="Lutticken,Ian" userId="7c924bd7-b15d-44ce-a55d-4f6ade4fe12e" providerId="ADAL" clId="{012A81CF-B3B1-4270-8C98-D52E3421BC35}" dt="2023-11-29T20:37:04.015" v="1540" actId="1076"/>
          <ac:picMkLst>
            <pc:docMk/>
            <pc:sldMk cId="3128381845" sldId="297"/>
            <ac:picMk id="4098" creationId="{F369863B-D5C9-5DCB-D097-DB52AC896118}"/>
          </ac:picMkLst>
        </pc:picChg>
      </pc:sldChg>
      <pc:sldChg chg="modSp add mod ord">
        <pc:chgData name="Lutticken,Ian" userId="7c924bd7-b15d-44ce-a55d-4f6ade4fe12e" providerId="ADAL" clId="{012A81CF-B3B1-4270-8C98-D52E3421BC35}" dt="2023-11-29T20:33:08.879" v="1462" actId="14100"/>
        <pc:sldMkLst>
          <pc:docMk/>
          <pc:sldMk cId="1015130198" sldId="298"/>
        </pc:sldMkLst>
        <pc:spChg chg="mod">
          <ac:chgData name="Lutticken,Ian" userId="7c924bd7-b15d-44ce-a55d-4f6ade4fe12e" providerId="ADAL" clId="{012A81CF-B3B1-4270-8C98-D52E3421BC35}" dt="2023-11-29T20:33:08.879" v="1462" actId="14100"/>
          <ac:spMkLst>
            <pc:docMk/>
            <pc:sldMk cId="1015130198" sldId="298"/>
            <ac:spMk id="4" creationId="{22297F6F-EDB5-4767-902C-8C8E790772D7}"/>
          </ac:spMkLst>
        </pc:spChg>
        <pc:spChg chg="mod">
          <ac:chgData name="Lutticken,Ian" userId="7c924bd7-b15d-44ce-a55d-4f6ade4fe12e" providerId="ADAL" clId="{012A81CF-B3B1-4270-8C98-D52E3421BC35}" dt="2023-11-29T20:33:02.711" v="1461" actId="13926"/>
          <ac:spMkLst>
            <pc:docMk/>
            <pc:sldMk cId="1015130198" sldId="298"/>
            <ac:spMk id="5" creationId="{CC620DE2-5507-4A03-9868-FD932CE4FBC3}"/>
          </ac:spMkLst>
        </pc:spChg>
      </pc:sldChg>
      <pc:sldChg chg="addSp delSp modSp add mod ord setBg modNotesTx">
        <pc:chgData name="Lutticken,Ian" userId="7c924bd7-b15d-44ce-a55d-4f6ade4fe12e" providerId="ADAL" clId="{012A81CF-B3B1-4270-8C98-D52E3421BC35}" dt="2023-11-29T20:52:29.508" v="1697"/>
        <pc:sldMkLst>
          <pc:docMk/>
          <pc:sldMk cId="1533551567" sldId="299"/>
        </pc:sldMkLst>
        <pc:spChg chg="mod">
          <ac:chgData name="Lutticken,Ian" userId="7c924bd7-b15d-44ce-a55d-4f6ade4fe12e" providerId="ADAL" clId="{012A81CF-B3B1-4270-8C98-D52E3421BC35}" dt="2023-11-29T20:49:09.806" v="1632" actId="26606"/>
          <ac:spMkLst>
            <pc:docMk/>
            <pc:sldMk cId="1533551567" sldId="299"/>
            <ac:spMk id="4" creationId="{DE258EB7-D90B-43FD-9A2B-AA508BBAE6E2}"/>
          </ac:spMkLst>
        </pc:spChg>
        <pc:spChg chg="add">
          <ac:chgData name="Lutticken,Ian" userId="7c924bd7-b15d-44ce-a55d-4f6ade4fe12e" providerId="ADAL" clId="{012A81CF-B3B1-4270-8C98-D52E3421BC35}" dt="2023-11-29T20:49:09.806" v="1632" actId="26606"/>
          <ac:spMkLst>
            <pc:docMk/>
            <pc:sldMk cId="1533551567" sldId="299"/>
            <ac:spMk id="5127" creationId="{3C54F4CE-85F0-46ED-80DA-9518C9251AD1}"/>
          </ac:spMkLst>
        </pc:spChg>
        <pc:spChg chg="add">
          <ac:chgData name="Lutticken,Ian" userId="7c924bd7-b15d-44ce-a55d-4f6ade4fe12e" providerId="ADAL" clId="{012A81CF-B3B1-4270-8C98-D52E3421BC35}" dt="2023-11-29T20:49:09.806" v="1632" actId="26606"/>
          <ac:spMkLst>
            <pc:docMk/>
            <pc:sldMk cId="1533551567" sldId="299"/>
            <ac:spMk id="5129" creationId="{DADD1FCA-8ACB-4958-81DD-4CDD6D3E1921}"/>
          </ac:spMkLst>
        </pc:spChg>
        <pc:picChg chg="del">
          <ac:chgData name="Lutticken,Ian" userId="7c924bd7-b15d-44ce-a55d-4f6ade4fe12e" providerId="ADAL" clId="{012A81CF-B3B1-4270-8C98-D52E3421BC35}" dt="2023-11-29T20:48:57.929" v="1629" actId="478"/>
          <ac:picMkLst>
            <pc:docMk/>
            <pc:sldMk cId="1533551567" sldId="299"/>
            <ac:picMk id="3074" creationId="{E493F914-1966-F8FB-B992-C417FA5F2F2C}"/>
          </ac:picMkLst>
        </pc:picChg>
        <pc:picChg chg="add mod ord modCrop">
          <ac:chgData name="Lutticken,Ian" userId="7c924bd7-b15d-44ce-a55d-4f6ade4fe12e" providerId="ADAL" clId="{012A81CF-B3B1-4270-8C98-D52E3421BC35}" dt="2023-11-29T20:52:12.312" v="1696" actId="732"/>
          <ac:picMkLst>
            <pc:docMk/>
            <pc:sldMk cId="1533551567" sldId="299"/>
            <ac:picMk id="5122" creationId="{A86F8C9B-4D97-C3C7-173D-E4AEDCDD204C}"/>
          </ac:picMkLst>
        </pc:picChg>
      </pc:sldChg>
    </pc:docChg>
  </pc:docChgLst>
  <pc:docChgLst>
    <pc:chgData name="Gitzendanner, Matt" userId="b4bd9a28-947d-4019-a646-080a1de8474c" providerId="ADAL" clId="{22FC7A5C-3C7F-43E4-BBAE-B6FF84884A25}"/>
    <pc:docChg chg="custSel modSld">
      <pc:chgData name="Gitzendanner, Matt" userId="b4bd9a28-947d-4019-a646-080a1de8474c" providerId="ADAL" clId="{22FC7A5C-3C7F-43E4-BBAE-B6FF84884A25}" dt="2024-01-04T17:47:07.604" v="1891" actId="14100"/>
      <pc:docMkLst>
        <pc:docMk/>
      </pc:docMkLst>
      <pc:sldChg chg="addSp delSp modSp mod">
        <pc:chgData name="Gitzendanner, Matt" userId="b4bd9a28-947d-4019-a646-080a1de8474c" providerId="ADAL" clId="{22FC7A5C-3C7F-43E4-BBAE-B6FF84884A25}" dt="2024-01-04T17:47:07.604" v="1891" actId="14100"/>
        <pc:sldMkLst>
          <pc:docMk/>
          <pc:sldMk cId="857287555" sldId="275"/>
        </pc:sldMkLst>
        <pc:picChg chg="del">
          <ac:chgData name="Gitzendanner, Matt" userId="b4bd9a28-947d-4019-a646-080a1de8474c" providerId="ADAL" clId="{22FC7A5C-3C7F-43E4-BBAE-B6FF84884A25}" dt="2024-01-04T17:47:01.984" v="1889" actId="478"/>
          <ac:picMkLst>
            <pc:docMk/>
            <pc:sldMk cId="857287555" sldId="275"/>
            <ac:picMk id="2" creationId="{50C890AD-FD13-619B-4B28-48EE842310FE}"/>
          </ac:picMkLst>
        </pc:picChg>
        <pc:picChg chg="add mod">
          <ac:chgData name="Gitzendanner, Matt" userId="b4bd9a28-947d-4019-a646-080a1de8474c" providerId="ADAL" clId="{22FC7A5C-3C7F-43E4-BBAE-B6FF84884A25}" dt="2024-01-04T17:47:07.604" v="1891" actId="14100"/>
          <ac:picMkLst>
            <pc:docMk/>
            <pc:sldMk cId="857287555" sldId="275"/>
            <ac:picMk id="4" creationId="{B7BE44CC-4E06-C2C2-1603-25D9F55A5277}"/>
          </ac:picMkLst>
        </pc:picChg>
      </pc:sldChg>
      <pc:sldChg chg="addSp delSp modSp mod modCm modNotesTx">
        <pc:chgData name="Gitzendanner, Matt" userId="b4bd9a28-947d-4019-a646-080a1de8474c" providerId="ADAL" clId="{22FC7A5C-3C7F-43E4-BBAE-B6FF84884A25}" dt="2024-01-02T20:21:41.450" v="1887"/>
        <pc:sldMkLst>
          <pc:docMk/>
          <pc:sldMk cId="1434612588" sldId="291"/>
        </pc:sldMkLst>
        <pc:spChg chg="add del mod">
          <ac:chgData name="Gitzendanner, Matt" userId="b4bd9a28-947d-4019-a646-080a1de8474c" providerId="ADAL" clId="{22FC7A5C-3C7F-43E4-BBAE-B6FF84884A25}" dt="2024-01-02T20:03:21.734" v="2" actId="478"/>
          <ac:spMkLst>
            <pc:docMk/>
            <pc:sldMk cId="1434612588" sldId="291"/>
            <ac:spMk id="3" creationId="{C0FDB4AD-E777-09D6-8353-80859095E339}"/>
          </ac:spMkLst>
        </pc:spChg>
        <pc:spChg chg="add mod">
          <ac:chgData name="Gitzendanner, Matt" userId="b4bd9a28-947d-4019-a646-080a1de8474c" providerId="ADAL" clId="{22FC7A5C-3C7F-43E4-BBAE-B6FF84884A25}" dt="2024-01-02T20:09:30.007" v="92" actId="14100"/>
          <ac:spMkLst>
            <pc:docMk/>
            <pc:sldMk cId="1434612588" sldId="291"/>
            <ac:spMk id="5" creationId="{A7371DC6-EDE5-E47C-4B2F-AC1206A158FF}"/>
          </ac:spMkLst>
        </pc:spChg>
        <pc:spChg chg="add del mod">
          <ac:chgData name="Gitzendanner, Matt" userId="b4bd9a28-947d-4019-a646-080a1de8474c" providerId="ADAL" clId="{22FC7A5C-3C7F-43E4-BBAE-B6FF84884A25}" dt="2024-01-02T20:08:24.599" v="63" actId="478"/>
          <ac:spMkLst>
            <pc:docMk/>
            <pc:sldMk cId="1434612588" sldId="291"/>
            <ac:spMk id="11" creationId="{B7D25096-205E-4E55-958F-D39F6219FDFC}"/>
          </ac:spMkLst>
        </pc:spChg>
        <pc:spChg chg="add mod">
          <ac:chgData name="Gitzendanner, Matt" userId="b4bd9a28-947d-4019-a646-080a1de8474c" providerId="ADAL" clId="{22FC7A5C-3C7F-43E4-BBAE-B6FF84884A25}" dt="2024-01-02T20:09:37.353" v="93" actId="208"/>
          <ac:spMkLst>
            <pc:docMk/>
            <pc:sldMk cId="1434612588" sldId="291"/>
            <ac:spMk id="12" creationId="{A3405F4A-4916-2A31-7107-DC9599B54128}"/>
          </ac:spMkLst>
        </pc:spChg>
        <pc:spChg chg="add mod">
          <ac:chgData name="Gitzendanner, Matt" userId="b4bd9a28-947d-4019-a646-080a1de8474c" providerId="ADAL" clId="{22FC7A5C-3C7F-43E4-BBAE-B6FF84884A25}" dt="2024-01-02T20:09:16.501" v="78" actId="207"/>
          <ac:spMkLst>
            <pc:docMk/>
            <pc:sldMk cId="1434612588" sldId="291"/>
            <ac:spMk id="13" creationId="{94810F8F-20AD-3F24-C1C1-E7D2ABAE3ABE}"/>
          </ac:spMkLst>
        </pc:spChg>
        <pc:spChg chg="add del mod">
          <ac:chgData name="Gitzendanner, Matt" userId="b4bd9a28-947d-4019-a646-080a1de8474c" providerId="ADAL" clId="{22FC7A5C-3C7F-43E4-BBAE-B6FF84884A25}" dt="2024-01-02T20:09:52.723" v="96" actId="478"/>
          <ac:spMkLst>
            <pc:docMk/>
            <pc:sldMk cId="1434612588" sldId="291"/>
            <ac:spMk id="14" creationId="{EB3C4CCD-D458-FA04-229C-08EF924BDA56}"/>
          </ac:spMkLst>
        </pc:spChg>
        <pc:graphicFrameChg chg="del mod">
          <ac:chgData name="Gitzendanner, Matt" userId="b4bd9a28-947d-4019-a646-080a1de8474c" providerId="ADAL" clId="{22FC7A5C-3C7F-43E4-BBAE-B6FF84884A25}" dt="2024-01-02T20:03:17.411" v="1" actId="478"/>
          <ac:graphicFrameMkLst>
            <pc:docMk/>
            <pc:sldMk cId="1434612588" sldId="291"/>
            <ac:graphicFrameMk id="6" creationId="{80EE8E6D-D348-7872-44C3-F1BA69D54CF9}"/>
          </ac:graphicFrameMkLst>
        </pc:graphicFrameChg>
        <pc:picChg chg="mod">
          <ac:chgData name="Gitzendanner, Matt" userId="b4bd9a28-947d-4019-a646-080a1de8474c" providerId="ADAL" clId="{22FC7A5C-3C7F-43E4-BBAE-B6FF84884A25}" dt="2024-01-02T20:09:26.968" v="91" actId="1035"/>
          <ac:picMkLst>
            <pc:docMk/>
            <pc:sldMk cId="1434612588" sldId="291"/>
            <ac:picMk id="7" creationId="{3F68E8F7-5627-1E1A-5023-DBE542E4F61A}"/>
          </ac:picMkLst>
        </pc:picChg>
        <pc:picChg chg="mod">
          <ac:chgData name="Gitzendanner, Matt" userId="b4bd9a28-947d-4019-a646-080a1de8474c" providerId="ADAL" clId="{22FC7A5C-3C7F-43E4-BBAE-B6FF84884A25}" dt="2024-01-02T20:09:23.027" v="86" actId="1035"/>
          <ac:picMkLst>
            <pc:docMk/>
            <pc:sldMk cId="1434612588" sldId="291"/>
            <ac:picMk id="8" creationId="{622B2CC2-BB37-3CBE-2DDB-3849C739A162}"/>
          </ac:picMkLst>
        </pc:picChg>
        <pc:picChg chg="mod">
          <ac:chgData name="Gitzendanner, Matt" userId="b4bd9a28-947d-4019-a646-080a1de8474c" providerId="ADAL" clId="{22FC7A5C-3C7F-43E4-BBAE-B6FF84884A25}" dt="2024-01-02T20:06:34.196" v="56" actId="1076"/>
          <ac:picMkLst>
            <pc:docMk/>
            <pc:sldMk cId="1434612588" sldId="291"/>
            <ac:picMk id="9" creationId="{F122418D-6DA7-03C9-86A0-FE89FC651755}"/>
          </ac:picMkLst>
        </pc:picChg>
        <pc:picChg chg="mod">
          <ac:chgData name="Gitzendanner, Matt" userId="b4bd9a28-947d-4019-a646-080a1de8474c" providerId="ADAL" clId="{22FC7A5C-3C7F-43E4-BBAE-B6FF84884A25}" dt="2024-01-02T20:04:21.252" v="15" actId="1076"/>
          <ac:picMkLst>
            <pc:docMk/>
            <pc:sldMk cId="1434612588" sldId="291"/>
            <ac:picMk id="10" creationId="{87404CFF-12A1-E8A9-93C1-0CCCD7EBEB55}"/>
          </ac:picMkLst>
        </pc:picChg>
        <pc:extLst>
          <p:ext xmlns:p="http://schemas.openxmlformats.org/presentationml/2006/main" uri="{D6D511B9-2390-475A-947B-AFAB55BFBCF1}">
            <pc226:cmChg xmlns:pc226="http://schemas.microsoft.com/office/powerpoint/2022/06/main/command" chg="">
              <pc226:chgData name="Gitzendanner, Matt" userId="b4bd9a28-947d-4019-a646-080a1de8474c" providerId="ADAL" clId="{22FC7A5C-3C7F-43E4-BBAE-B6FF84884A25}" dt="2024-01-02T20:21:41.450" v="1887"/>
              <pc2:cmMkLst xmlns:pc2="http://schemas.microsoft.com/office/powerpoint/2019/9/main/command">
                <pc:docMk/>
                <pc:sldMk cId="1434612588" sldId="291"/>
                <pc2:cmMk id="{AB5CFE5F-86F7-4993-944F-4ECE4F2A61F4}"/>
              </pc2:cmMkLst>
              <pc226:cmRplyChg chg="add">
                <pc226:chgData name="Gitzendanner, Matt" userId="b4bd9a28-947d-4019-a646-080a1de8474c" providerId="ADAL" clId="{22FC7A5C-3C7F-43E4-BBAE-B6FF84884A25}" dt="2024-01-02T20:21:41.450" v="1887"/>
                <pc2:cmRplyMkLst xmlns:pc2="http://schemas.microsoft.com/office/powerpoint/2019/9/main/command">
                  <pc:docMk/>
                  <pc:sldMk cId="1434612588" sldId="291"/>
                  <pc2:cmMk id="{AB5CFE5F-86F7-4993-944F-4ECE4F2A61F4}"/>
                  <pc2:cmRplyMk id="{D124B05B-8062-4A15-B280-C1650EFD8DA1}"/>
                </pc2:cmRplyMkLst>
              </pc226:cmRplyChg>
            </pc226:cmChg>
          </p:ext>
        </pc:extLst>
      </pc:sldChg>
    </pc:docChg>
  </pc:docChgLst>
  <pc:docChgLst>
    <pc:chgData name="Lutticken,Ian" userId="S::i.lutticken@ufl.edu::7c924bd7-b15d-44ce-a55d-4f6ade4fe12e" providerId="AD" clId="Web-{207B43D3-DD78-45FA-8C8A-1892E6AB5F3E}"/>
    <pc:docChg chg="delSld modSld delSection modSection">
      <pc:chgData name="Lutticken,Ian" userId="S::i.lutticken@ufl.edu::7c924bd7-b15d-44ce-a55d-4f6ade4fe12e" providerId="AD" clId="Web-{207B43D3-DD78-45FA-8C8A-1892E6AB5F3E}" dt="2023-12-04T15:33:33.381" v="16"/>
      <pc:docMkLst>
        <pc:docMk/>
      </pc:docMkLst>
      <pc:sldChg chg="del">
        <pc:chgData name="Lutticken,Ian" userId="S::i.lutticken@ufl.edu::7c924bd7-b15d-44ce-a55d-4f6ade4fe12e" providerId="AD" clId="Web-{207B43D3-DD78-45FA-8C8A-1892E6AB5F3E}" dt="2023-12-04T15:33:16.286" v="10"/>
        <pc:sldMkLst>
          <pc:docMk/>
          <pc:sldMk cId="3749847128" sldId="259"/>
        </pc:sldMkLst>
      </pc:sldChg>
      <pc:sldChg chg="del">
        <pc:chgData name="Lutticken,Ian" userId="S::i.lutticken@ufl.edu::7c924bd7-b15d-44ce-a55d-4f6ade4fe12e" providerId="AD" clId="Web-{207B43D3-DD78-45FA-8C8A-1892E6AB5F3E}" dt="2023-12-04T15:33:20.115" v="12"/>
        <pc:sldMkLst>
          <pc:docMk/>
          <pc:sldMk cId="3386917381" sldId="264"/>
        </pc:sldMkLst>
      </pc:sldChg>
      <pc:sldChg chg="del">
        <pc:chgData name="Lutticken,Ian" userId="S::i.lutticken@ufl.edu::7c924bd7-b15d-44ce-a55d-4f6ade4fe12e" providerId="AD" clId="Web-{207B43D3-DD78-45FA-8C8A-1892E6AB5F3E}" dt="2023-12-04T15:33:09.364" v="8"/>
        <pc:sldMkLst>
          <pc:docMk/>
          <pc:sldMk cId="1323649393" sldId="266"/>
        </pc:sldMkLst>
      </pc:sldChg>
      <pc:sldChg chg="del">
        <pc:chgData name="Lutticken,Ian" userId="S::i.lutticken@ufl.edu::7c924bd7-b15d-44ce-a55d-4f6ade4fe12e" providerId="AD" clId="Web-{207B43D3-DD78-45FA-8C8A-1892E6AB5F3E}" dt="2023-12-04T15:33:28.912" v="15"/>
        <pc:sldMkLst>
          <pc:docMk/>
          <pc:sldMk cId="1288225659" sldId="267"/>
        </pc:sldMkLst>
      </pc:sldChg>
      <pc:sldChg chg="del">
        <pc:chgData name="Lutticken,Ian" userId="S::i.lutticken@ufl.edu::7c924bd7-b15d-44ce-a55d-4f6ade4fe12e" providerId="AD" clId="Web-{207B43D3-DD78-45FA-8C8A-1892E6AB5F3E}" dt="2023-12-04T15:33:26.521" v="14"/>
        <pc:sldMkLst>
          <pc:docMk/>
          <pc:sldMk cId="3113145165" sldId="269"/>
        </pc:sldMkLst>
      </pc:sldChg>
      <pc:sldChg chg="del">
        <pc:chgData name="Lutticken,Ian" userId="S::i.lutticken@ufl.edu::7c924bd7-b15d-44ce-a55d-4f6ade4fe12e" providerId="AD" clId="Web-{207B43D3-DD78-45FA-8C8A-1892E6AB5F3E}" dt="2023-12-04T15:33:22.162" v="13"/>
        <pc:sldMkLst>
          <pc:docMk/>
          <pc:sldMk cId="73482923" sldId="271"/>
        </pc:sldMkLst>
      </pc:sldChg>
      <pc:sldChg chg="del">
        <pc:chgData name="Lutticken,Ian" userId="S::i.lutticken@ufl.edu::7c924bd7-b15d-44ce-a55d-4f6ade4fe12e" providerId="AD" clId="Web-{207B43D3-DD78-45FA-8C8A-1892E6AB5F3E}" dt="2023-12-04T15:33:18.021" v="11"/>
        <pc:sldMkLst>
          <pc:docMk/>
          <pc:sldMk cId="3431193059" sldId="272"/>
        </pc:sldMkLst>
      </pc:sldChg>
      <pc:sldChg chg="del">
        <pc:chgData name="Lutticken,Ian" userId="S::i.lutticken@ufl.edu::7c924bd7-b15d-44ce-a55d-4f6ade4fe12e" providerId="AD" clId="Web-{207B43D3-DD78-45FA-8C8A-1892E6AB5F3E}" dt="2023-12-04T15:33:11.098" v="9"/>
        <pc:sldMkLst>
          <pc:docMk/>
          <pc:sldMk cId="520588894" sldId="274"/>
        </pc:sldMkLst>
      </pc:sldChg>
      <pc:sldChg chg="del">
        <pc:chgData name="Lutticken,Ian" userId="S::i.lutticken@ufl.edu::7c924bd7-b15d-44ce-a55d-4f6ade4fe12e" providerId="AD" clId="Web-{207B43D3-DD78-45FA-8C8A-1892E6AB5F3E}" dt="2023-12-04T15:33:03.645" v="5"/>
        <pc:sldMkLst>
          <pc:docMk/>
          <pc:sldMk cId="50214087" sldId="276"/>
        </pc:sldMkLst>
      </pc:sldChg>
      <pc:sldChg chg="del">
        <pc:chgData name="Lutticken,Ian" userId="S::i.lutticken@ufl.edu::7c924bd7-b15d-44ce-a55d-4f6ade4fe12e" providerId="AD" clId="Web-{207B43D3-DD78-45FA-8C8A-1892E6AB5F3E}" dt="2023-12-04T15:33:05.223" v="6"/>
        <pc:sldMkLst>
          <pc:docMk/>
          <pc:sldMk cId="1266048624" sldId="278"/>
        </pc:sldMkLst>
      </pc:sldChg>
      <pc:sldChg chg="del">
        <pc:chgData name="Lutticken,Ian" userId="S::i.lutticken@ufl.edu::7c924bd7-b15d-44ce-a55d-4f6ade4fe12e" providerId="AD" clId="Web-{207B43D3-DD78-45FA-8C8A-1892E6AB5F3E}" dt="2023-12-04T15:33:07.395" v="7"/>
        <pc:sldMkLst>
          <pc:docMk/>
          <pc:sldMk cId="941341437" sldId="281"/>
        </pc:sldMkLst>
      </pc:sldChg>
      <pc:sldChg chg="del">
        <pc:chgData name="Lutticken,Ian" userId="S::i.lutticken@ufl.edu::7c924bd7-b15d-44ce-a55d-4f6ade4fe12e" providerId="AD" clId="Web-{207B43D3-DD78-45FA-8C8A-1892E6AB5F3E}" dt="2023-12-04T15:33:01.942" v="4"/>
        <pc:sldMkLst>
          <pc:docMk/>
          <pc:sldMk cId="337647698" sldId="282"/>
        </pc:sldMkLst>
      </pc:sldChg>
      <pc:sldChg chg="del">
        <pc:chgData name="Lutticken,Ian" userId="S::i.lutticken@ufl.edu::7c924bd7-b15d-44ce-a55d-4f6ade4fe12e" providerId="AD" clId="Web-{207B43D3-DD78-45FA-8C8A-1892E6AB5F3E}" dt="2023-12-04T15:32:54.957" v="1"/>
        <pc:sldMkLst>
          <pc:docMk/>
          <pc:sldMk cId="610703492" sldId="283"/>
        </pc:sldMkLst>
      </pc:sldChg>
      <pc:sldChg chg="del">
        <pc:chgData name="Lutticken,Ian" userId="S::i.lutticken@ufl.edu::7c924bd7-b15d-44ce-a55d-4f6ade4fe12e" providerId="AD" clId="Web-{207B43D3-DD78-45FA-8C8A-1892E6AB5F3E}" dt="2023-12-04T15:32:57.207" v="2"/>
        <pc:sldMkLst>
          <pc:docMk/>
          <pc:sldMk cId="1383785803" sldId="289"/>
        </pc:sldMkLst>
      </pc:sldChg>
      <pc:sldChg chg="del">
        <pc:chgData name="Lutticken,Ian" userId="S::i.lutticken@ufl.edu::7c924bd7-b15d-44ce-a55d-4f6ade4fe12e" providerId="AD" clId="Web-{207B43D3-DD78-45FA-8C8A-1892E6AB5F3E}" dt="2023-12-04T15:32:59.254" v="3"/>
        <pc:sldMkLst>
          <pc:docMk/>
          <pc:sldMk cId="1586993574" sldId="290"/>
        </pc:sldMkLst>
      </pc:sldChg>
      <pc:sldChg chg="mod modShow">
        <pc:chgData name="Lutticken,Ian" userId="S::i.lutticken@ufl.edu::7c924bd7-b15d-44ce-a55d-4f6ade4fe12e" providerId="AD" clId="Web-{207B43D3-DD78-45FA-8C8A-1892E6AB5F3E}" dt="2023-12-04T15:31:32.670" v="0"/>
        <pc:sldMkLst>
          <pc:docMk/>
          <pc:sldMk cId="872440550" sldId="294"/>
        </pc:sldMkLst>
      </pc:sldChg>
    </pc:docChg>
  </pc:docChgLst>
  <pc:docChgLst>
    <pc:chgData name="Gitzendanner, Matt" userId="b4bd9a28-947d-4019-a646-080a1de8474c" providerId="ADAL" clId="{523A19FA-1215-4C07-9209-B107164247D3}"/>
    <pc:docChg chg="undo custSel addSld delSld modSld sldOrd modSection">
      <pc:chgData name="Gitzendanner, Matt" userId="b4bd9a28-947d-4019-a646-080a1de8474c" providerId="ADAL" clId="{523A19FA-1215-4C07-9209-B107164247D3}" dt="2023-12-15T16:25:00.847" v="367"/>
      <pc:docMkLst>
        <pc:docMk/>
      </pc:docMkLst>
      <pc:sldChg chg="modSp mod">
        <pc:chgData name="Gitzendanner, Matt" userId="b4bd9a28-947d-4019-a646-080a1de8474c" providerId="ADAL" clId="{523A19FA-1215-4C07-9209-B107164247D3}" dt="2023-12-15T15:15:54.345" v="5" actId="208"/>
        <pc:sldMkLst>
          <pc:docMk/>
          <pc:sldMk cId="758618599" sldId="277"/>
        </pc:sldMkLst>
        <pc:spChg chg="mod">
          <ac:chgData name="Gitzendanner, Matt" userId="b4bd9a28-947d-4019-a646-080a1de8474c" providerId="ADAL" clId="{523A19FA-1215-4C07-9209-B107164247D3}" dt="2023-12-15T15:15:54.345" v="5" actId="208"/>
          <ac:spMkLst>
            <pc:docMk/>
            <pc:sldMk cId="758618599" sldId="277"/>
            <ac:spMk id="2" creationId="{F13B1B6F-8B79-8DB5-9D30-226B2472F1A5}"/>
          </ac:spMkLst>
        </pc:spChg>
        <pc:spChg chg="mod">
          <ac:chgData name="Gitzendanner, Matt" userId="b4bd9a28-947d-4019-a646-080a1de8474c" providerId="ADAL" clId="{523A19FA-1215-4C07-9209-B107164247D3}" dt="2023-12-15T15:15:35.382" v="3" actId="208"/>
          <ac:spMkLst>
            <pc:docMk/>
            <pc:sldMk cId="758618599" sldId="277"/>
            <ac:spMk id="3" creationId="{BC0A929E-492D-EF2E-DC2E-EC420F277036}"/>
          </ac:spMkLst>
        </pc:spChg>
        <pc:spChg chg="mod">
          <ac:chgData name="Gitzendanner, Matt" userId="b4bd9a28-947d-4019-a646-080a1de8474c" providerId="ADAL" clId="{523A19FA-1215-4C07-9209-B107164247D3}" dt="2023-12-15T15:15:50.410" v="4" actId="208"/>
          <ac:spMkLst>
            <pc:docMk/>
            <pc:sldMk cId="758618599" sldId="277"/>
            <ac:spMk id="6" creationId="{4FC5AA65-4CB0-D96C-3FFF-B9E9D22A5C68}"/>
          </ac:spMkLst>
        </pc:spChg>
        <pc:spChg chg="mod">
          <ac:chgData name="Gitzendanner, Matt" userId="b4bd9a28-947d-4019-a646-080a1de8474c" providerId="ADAL" clId="{523A19FA-1215-4C07-9209-B107164247D3}" dt="2023-12-15T15:15:28.987" v="1" actId="207"/>
          <ac:spMkLst>
            <pc:docMk/>
            <pc:sldMk cId="758618599" sldId="277"/>
            <ac:spMk id="7" creationId="{24DCAEB4-B8F5-FDC9-BFA1-096172660A32}"/>
          </ac:spMkLst>
        </pc:spChg>
      </pc:sldChg>
      <pc:sldChg chg="modSp mod ord">
        <pc:chgData name="Gitzendanner, Matt" userId="b4bd9a28-947d-4019-a646-080a1de8474c" providerId="ADAL" clId="{523A19FA-1215-4C07-9209-B107164247D3}" dt="2023-12-15T16:25:00.847" v="367"/>
        <pc:sldMkLst>
          <pc:docMk/>
          <pc:sldMk cId="2776197509" sldId="280"/>
        </pc:sldMkLst>
        <pc:spChg chg="mod">
          <ac:chgData name="Gitzendanner, Matt" userId="b4bd9a28-947d-4019-a646-080a1de8474c" providerId="ADAL" clId="{523A19FA-1215-4C07-9209-B107164247D3}" dt="2023-12-15T16:01:09.171" v="323" actId="20577"/>
          <ac:spMkLst>
            <pc:docMk/>
            <pc:sldMk cId="2776197509" sldId="280"/>
            <ac:spMk id="5" creationId="{01CE7849-C1C5-4ABE-9B84-7BDFD550368E}"/>
          </ac:spMkLst>
        </pc:spChg>
      </pc:sldChg>
      <pc:sldChg chg="addSp delSp modSp mod">
        <pc:chgData name="Gitzendanner, Matt" userId="b4bd9a28-947d-4019-a646-080a1de8474c" providerId="ADAL" clId="{523A19FA-1215-4C07-9209-B107164247D3}" dt="2023-12-15T16:07:00.332" v="349" actId="1076"/>
        <pc:sldMkLst>
          <pc:docMk/>
          <pc:sldMk cId="1898484517" sldId="293"/>
        </pc:sldMkLst>
        <pc:spChg chg="add del">
          <ac:chgData name="Gitzendanner, Matt" userId="b4bd9a28-947d-4019-a646-080a1de8474c" providerId="ADAL" clId="{523A19FA-1215-4C07-9209-B107164247D3}" dt="2023-12-15T16:04:31.531" v="327"/>
          <ac:spMkLst>
            <pc:docMk/>
            <pc:sldMk cId="1898484517" sldId="293"/>
            <ac:spMk id="7" creationId="{9910E3DD-F404-2B53-A567-58F57A3AF8C9}"/>
          </ac:spMkLst>
        </pc:spChg>
        <pc:picChg chg="add mod">
          <ac:chgData name="Gitzendanner, Matt" userId="b4bd9a28-947d-4019-a646-080a1de8474c" providerId="ADAL" clId="{523A19FA-1215-4C07-9209-B107164247D3}" dt="2023-12-15T16:06:54.580" v="347" actId="1076"/>
          <ac:picMkLst>
            <pc:docMk/>
            <pc:sldMk cId="1898484517" sldId="293"/>
            <ac:picMk id="6" creationId="{5C499FE1-8743-573F-9EFE-9878D94B91FA}"/>
          </ac:picMkLst>
        </pc:picChg>
        <pc:picChg chg="add mod">
          <ac:chgData name="Gitzendanner, Matt" userId="b4bd9a28-947d-4019-a646-080a1de8474c" providerId="ADAL" clId="{523A19FA-1215-4C07-9209-B107164247D3}" dt="2023-12-15T16:06:56.485" v="348" actId="1076"/>
          <ac:picMkLst>
            <pc:docMk/>
            <pc:sldMk cId="1898484517" sldId="293"/>
            <ac:picMk id="8" creationId="{44585244-8C09-D3DC-58D5-8E242DA6546F}"/>
          </ac:picMkLst>
        </pc:picChg>
        <pc:picChg chg="add mod">
          <ac:chgData name="Gitzendanner, Matt" userId="b4bd9a28-947d-4019-a646-080a1de8474c" providerId="ADAL" clId="{523A19FA-1215-4C07-9209-B107164247D3}" dt="2023-12-15T16:06:52.595" v="346" actId="1076"/>
          <ac:picMkLst>
            <pc:docMk/>
            <pc:sldMk cId="1898484517" sldId="293"/>
            <ac:picMk id="9" creationId="{0E5B74A3-1747-FAE6-DDAE-5983FCD4F77B}"/>
          </ac:picMkLst>
        </pc:picChg>
        <pc:picChg chg="add mod">
          <ac:chgData name="Gitzendanner, Matt" userId="b4bd9a28-947d-4019-a646-080a1de8474c" providerId="ADAL" clId="{523A19FA-1215-4C07-9209-B107164247D3}" dt="2023-12-15T16:07:00.332" v="349" actId="1076"/>
          <ac:picMkLst>
            <pc:docMk/>
            <pc:sldMk cId="1898484517" sldId="293"/>
            <ac:picMk id="11" creationId="{1177AA8B-5147-7509-5831-764F5F274C66}"/>
          </ac:picMkLst>
        </pc:picChg>
      </pc:sldChg>
      <pc:sldChg chg="addSp delSp modSp mod delAnim modAnim">
        <pc:chgData name="Gitzendanner, Matt" userId="b4bd9a28-947d-4019-a646-080a1de8474c" providerId="ADAL" clId="{523A19FA-1215-4C07-9209-B107164247D3}" dt="2023-12-15T15:58:58.007" v="284"/>
        <pc:sldMkLst>
          <pc:docMk/>
          <pc:sldMk cId="284219519" sldId="295"/>
        </pc:sldMkLst>
        <pc:spChg chg="add mod">
          <ac:chgData name="Gitzendanner, Matt" userId="b4bd9a28-947d-4019-a646-080a1de8474c" providerId="ADAL" clId="{523A19FA-1215-4C07-9209-B107164247D3}" dt="2023-12-15T15:58:54.523" v="283" actId="164"/>
          <ac:spMkLst>
            <pc:docMk/>
            <pc:sldMk cId="284219519" sldId="295"/>
            <ac:spMk id="2" creationId="{9B504E8A-D774-2A66-5947-7AF05F26FE7C}"/>
          </ac:spMkLst>
        </pc:spChg>
        <pc:spChg chg="add mod ord">
          <ac:chgData name="Gitzendanner, Matt" userId="b4bd9a28-947d-4019-a646-080a1de8474c" providerId="ADAL" clId="{523A19FA-1215-4C07-9209-B107164247D3}" dt="2023-12-15T15:58:54.523" v="283" actId="164"/>
          <ac:spMkLst>
            <pc:docMk/>
            <pc:sldMk cId="284219519" sldId="295"/>
            <ac:spMk id="3" creationId="{C3CF54F5-20AB-0B75-084D-1C424A620F42}"/>
          </ac:spMkLst>
        </pc:spChg>
        <pc:spChg chg="mod">
          <ac:chgData name="Gitzendanner, Matt" userId="b4bd9a28-947d-4019-a646-080a1de8474c" providerId="ADAL" clId="{523A19FA-1215-4C07-9209-B107164247D3}" dt="2023-12-15T15:52:44.355" v="221" actId="1076"/>
          <ac:spMkLst>
            <pc:docMk/>
            <pc:sldMk cId="284219519" sldId="295"/>
            <ac:spMk id="6" creationId="{0C4D85D3-A153-D261-9B28-FD8DA605F080}"/>
          </ac:spMkLst>
        </pc:spChg>
        <pc:spChg chg="mod">
          <ac:chgData name="Gitzendanner, Matt" userId="b4bd9a28-947d-4019-a646-080a1de8474c" providerId="ADAL" clId="{523A19FA-1215-4C07-9209-B107164247D3}" dt="2023-12-15T15:53:07.803" v="227" actId="1076"/>
          <ac:spMkLst>
            <pc:docMk/>
            <pc:sldMk cId="284219519" sldId="295"/>
            <ac:spMk id="7" creationId="{356655B6-8BA2-9F8D-4893-96690695F9CC}"/>
          </ac:spMkLst>
        </pc:spChg>
        <pc:spChg chg="mod">
          <ac:chgData name="Gitzendanner, Matt" userId="b4bd9a28-947d-4019-a646-080a1de8474c" providerId="ADAL" clId="{523A19FA-1215-4C07-9209-B107164247D3}" dt="2023-12-15T15:52:55.948" v="224" actId="1076"/>
          <ac:spMkLst>
            <pc:docMk/>
            <pc:sldMk cId="284219519" sldId="295"/>
            <ac:spMk id="8" creationId="{ED6D7B82-25EB-5F17-12D3-8586974B15E8}"/>
          </ac:spMkLst>
        </pc:spChg>
        <pc:spChg chg="mod">
          <ac:chgData name="Gitzendanner, Matt" userId="b4bd9a28-947d-4019-a646-080a1de8474c" providerId="ADAL" clId="{523A19FA-1215-4C07-9209-B107164247D3}" dt="2023-12-15T15:53:04.955" v="226" actId="1076"/>
          <ac:spMkLst>
            <pc:docMk/>
            <pc:sldMk cId="284219519" sldId="295"/>
            <ac:spMk id="9" creationId="{6529D906-C3BA-A1E1-79CA-6B7CA41EEB4E}"/>
          </ac:spMkLst>
        </pc:spChg>
        <pc:spChg chg="mod">
          <ac:chgData name="Gitzendanner, Matt" userId="b4bd9a28-947d-4019-a646-080a1de8474c" providerId="ADAL" clId="{523A19FA-1215-4C07-9209-B107164247D3}" dt="2023-12-15T15:58:54.523" v="283" actId="164"/>
          <ac:spMkLst>
            <pc:docMk/>
            <pc:sldMk cId="284219519" sldId="295"/>
            <ac:spMk id="10" creationId="{42FCC6F0-64F7-8392-B369-6F0F3FC25242}"/>
          </ac:spMkLst>
        </pc:spChg>
        <pc:spChg chg="del">
          <ac:chgData name="Gitzendanner, Matt" userId="b4bd9a28-947d-4019-a646-080a1de8474c" providerId="ADAL" clId="{523A19FA-1215-4C07-9209-B107164247D3}" dt="2023-12-15T15:53:32.321" v="234" actId="478"/>
          <ac:spMkLst>
            <pc:docMk/>
            <pc:sldMk cId="284219519" sldId="295"/>
            <ac:spMk id="11" creationId="{464E41E2-9C97-2CA9-CB98-281304C079B6}"/>
          </ac:spMkLst>
        </pc:spChg>
        <pc:grpChg chg="add mod">
          <ac:chgData name="Gitzendanner, Matt" userId="b4bd9a28-947d-4019-a646-080a1de8474c" providerId="ADAL" clId="{523A19FA-1215-4C07-9209-B107164247D3}" dt="2023-12-15T15:58:29.184" v="267" actId="164"/>
          <ac:grpSpMkLst>
            <pc:docMk/>
            <pc:sldMk cId="284219519" sldId="295"/>
            <ac:grpSpMk id="5" creationId="{3D74E378-E5AE-3423-DE64-9A8E3DBC305C}"/>
          </ac:grpSpMkLst>
        </pc:grpChg>
        <pc:grpChg chg="add mod">
          <ac:chgData name="Gitzendanner, Matt" userId="b4bd9a28-947d-4019-a646-080a1de8474c" providerId="ADAL" clId="{523A19FA-1215-4C07-9209-B107164247D3}" dt="2023-12-15T15:58:54.523" v="283" actId="164"/>
          <ac:grpSpMkLst>
            <pc:docMk/>
            <pc:sldMk cId="284219519" sldId="295"/>
            <ac:grpSpMk id="12" creationId="{8D0C6783-FBB3-9361-8071-42F7A6045D28}"/>
          </ac:grpSpMkLst>
        </pc:grpChg>
        <pc:picChg chg="mod">
          <ac:chgData name="Gitzendanner, Matt" userId="b4bd9a28-947d-4019-a646-080a1de8474c" providerId="ADAL" clId="{523A19FA-1215-4C07-9209-B107164247D3}" dt="2023-12-15T15:54:14.113" v="242" actId="1076"/>
          <ac:picMkLst>
            <pc:docMk/>
            <pc:sldMk cId="284219519" sldId="295"/>
            <ac:picMk id="2052" creationId="{DA1EDA8D-D892-83D9-75B8-FAC376992714}"/>
          </ac:picMkLst>
        </pc:picChg>
      </pc:sldChg>
      <pc:sldChg chg="addSp delSp modSp mod">
        <pc:chgData name="Gitzendanner, Matt" userId="b4bd9a28-947d-4019-a646-080a1de8474c" providerId="ADAL" clId="{523A19FA-1215-4C07-9209-B107164247D3}" dt="2023-12-15T15:29:37.974" v="30" actId="1076"/>
        <pc:sldMkLst>
          <pc:docMk/>
          <pc:sldMk cId="1980667377" sldId="296"/>
        </pc:sldMkLst>
        <pc:picChg chg="add del mod">
          <ac:chgData name="Gitzendanner, Matt" userId="b4bd9a28-947d-4019-a646-080a1de8474c" providerId="ADAL" clId="{523A19FA-1215-4C07-9209-B107164247D3}" dt="2023-12-15T15:29:27.995" v="26" actId="478"/>
          <ac:picMkLst>
            <pc:docMk/>
            <pc:sldMk cId="1980667377" sldId="296"/>
            <ac:picMk id="3" creationId="{7D362285-0335-DC88-B61B-69C27CF74781}"/>
          </ac:picMkLst>
        </pc:picChg>
        <pc:picChg chg="add mod">
          <ac:chgData name="Gitzendanner, Matt" userId="b4bd9a28-947d-4019-a646-080a1de8474c" providerId="ADAL" clId="{523A19FA-1215-4C07-9209-B107164247D3}" dt="2023-12-15T15:29:37.974" v="30" actId="1076"/>
          <ac:picMkLst>
            <pc:docMk/>
            <pc:sldMk cId="1980667377" sldId="296"/>
            <ac:picMk id="6" creationId="{41334EB9-1F53-094D-6247-EB39A6ECCF22}"/>
          </ac:picMkLst>
        </pc:picChg>
        <pc:picChg chg="del mod">
          <ac:chgData name="Gitzendanner, Matt" userId="b4bd9a28-947d-4019-a646-080a1de8474c" providerId="ADAL" clId="{523A19FA-1215-4C07-9209-B107164247D3}" dt="2023-12-15T15:23:38.058" v="7" actId="478"/>
          <ac:picMkLst>
            <pc:docMk/>
            <pc:sldMk cId="1980667377" sldId="296"/>
            <ac:picMk id="3074" creationId="{E493F914-1966-F8FB-B992-C417FA5F2F2C}"/>
          </ac:picMkLst>
        </pc:picChg>
      </pc:sldChg>
      <pc:sldChg chg="addSp delSp modSp mod modTransition modAnim">
        <pc:chgData name="Gitzendanner, Matt" userId="b4bd9a28-947d-4019-a646-080a1de8474c" providerId="ADAL" clId="{523A19FA-1215-4C07-9209-B107164247D3}" dt="2023-12-15T16:10:32.968" v="363"/>
        <pc:sldMkLst>
          <pc:docMk/>
          <pc:sldMk cId="3128381845" sldId="297"/>
        </pc:sldMkLst>
        <pc:picChg chg="add mod">
          <ac:chgData name="Gitzendanner, Matt" userId="b4bd9a28-947d-4019-a646-080a1de8474c" providerId="ADAL" clId="{523A19FA-1215-4C07-9209-B107164247D3}" dt="2023-12-15T15:30:21.376" v="34" actId="1076"/>
          <ac:picMkLst>
            <pc:docMk/>
            <pc:sldMk cId="3128381845" sldId="297"/>
            <ac:picMk id="2" creationId="{0AAE3D73-888C-CFE8-B084-CB0F94C8D0A4}"/>
          </ac:picMkLst>
        </pc:picChg>
        <pc:picChg chg="del">
          <ac:chgData name="Gitzendanner, Matt" userId="b4bd9a28-947d-4019-a646-080a1de8474c" providerId="ADAL" clId="{523A19FA-1215-4C07-9209-B107164247D3}" dt="2023-12-15T15:24:59.198" v="22" actId="478"/>
          <ac:picMkLst>
            <pc:docMk/>
            <pc:sldMk cId="3128381845" sldId="297"/>
            <ac:picMk id="7" creationId="{E34BAA47-64F1-4773-ADBC-52FF5FA4C782}"/>
          </ac:picMkLst>
        </pc:picChg>
        <pc:picChg chg="del mod">
          <ac:chgData name="Gitzendanner, Matt" userId="b4bd9a28-947d-4019-a646-080a1de8474c" providerId="ADAL" clId="{523A19FA-1215-4C07-9209-B107164247D3}" dt="2023-12-15T15:24:52.314" v="15" actId="478"/>
          <ac:picMkLst>
            <pc:docMk/>
            <pc:sldMk cId="3128381845" sldId="297"/>
            <ac:picMk id="8" creationId="{CC09C628-BC7A-EEA6-EB9D-CCF5AB8ED89F}"/>
          </ac:picMkLst>
        </pc:picChg>
        <pc:picChg chg="del">
          <ac:chgData name="Gitzendanner, Matt" userId="b4bd9a28-947d-4019-a646-080a1de8474c" providerId="ADAL" clId="{523A19FA-1215-4C07-9209-B107164247D3}" dt="2023-12-15T15:24:57.337" v="20" actId="478"/>
          <ac:picMkLst>
            <pc:docMk/>
            <pc:sldMk cId="3128381845" sldId="297"/>
            <ac:picMk id="9" creationId="{748D284A-C9B6-27E6-6DA9-8C4A45737B9E}"/>
          </ac:picMkLst>
        </pc:picChg>
        <pc:picChg chg="del">
          <ac:chgData name="Gitzendanner, Matt" userId="b4bd9a28-947d-4019-a646-080a1de8474c" providerId="ADAL" clId="{523A19FA-1215-4C07-9209-B107164247D3}" dt="2023-12-15T15:24:54.018" v="17" actId="478"/>
          <ac:picMkLst>
            <pc:docMk/>
            <pc:sldMk cId="3128381845" sldId="297"/>
            <ac:picMk id="10" creationId="{C32048EE-0B8D-A437-36B8-12D0D62C99BC}"/>
          </ac:picMkLst>
        </pc:picChg>
        <pc:picChg chg="del">
          <ac:chgData name="Gitzendanner, Matt" userId="b4bd9a28-947d-4019-a646-080a1de8474c" providerId="ADAL" clId="{523A19FA-1215-4C07-9209-B107164247D3}" dt="2023-12-15T15:24:53.216" v="16" actId="478"/>
          <ac:picMkLst>
            <pc:docMk/>
            <pc:sldMk cId="3128381845" sldId="297"/>
            <ac:picMk id="11" creationId="{8D132092-4583-2569-3F7E-52CB9006ACAE}"/>
          </ac:picMkLst>
        </pc:picChg>
        <pc:picChg chg="del mod">
          <ac:chgData name="Gitzendanner, Matt" userId="b4bd9a28-947d-4019-a646-080a1de8474c" providerId="ADAL" clId="{523A19FA-1215-4C07-9209-B107164247D3}" dt="2023-12-15T15:25:00.363" v="24" actId="478"/>
          <ac:picMkLst>
            <pc:docMk/>
            <pc:sldMk cId="3128381845" sldId="297"/>
            <ac:picMk id="12" creationId="{F46C6271-0ECA-923F-92DC-69A2CB731303}"/>
          </ac:picMkLst>
        </pc:picChg>
        <pc:picChg chg="del">
          <ac:chgData name="Gitzendanner, Matt" userId="b4bd9a28-947d-4019-a646-080a1de8474c" providerId="ADAL" clId="{523A19FA-1215-4C07-9209-B107164247D3}" dt="2023-12-15T15:24:51.614" v="13" actId="478"/>
          <ac:picMkLst>
            <pc:docMk/>
            <pc:sldMk cId="3128381845" sldId="297"/>
            <ac:picMk id="13" creationId="{EF3F7CD4-8857-0E1C-AAE3-AC2A546DA7AF}"/>
          </ac:picMkLst>
        </pc:picChg>
        <pc:picChg chg="del">
          <ac:chgData name="Gitzendanner, Matt" userId="b4bd9a28-947d-4019-a646-080a1de8474c" providerId="ADAL" clId="{523A19FA-1215-4C07-9209-B107164247D3}" dt="2023-12-15T15:25:01.327" v="25" actId="478"/>
          <ac:picMkLst>
            <pc:docMk/>
            <pc:sldMk cId="3128381845" sldId="297"/>
            <ac:picMk id="14" creationId="{92CD4E0E-A4AC-3C42-D17B-F426D4E06197}"/>
          </ac:picMkLst>
        </pc:picChg>
        <pc:picChg chg="del">
          <ac:chgData name="Gitzendanner, Matt" userId="b4bd9a28-947d-4019-a646-080a1de8474c" providerId="ADAL" clId="{523A19FA-1215-4C07-9209-B107164247D3}" dt="2023-12-15T15:24:58.112" v="21" actId="478"/>
          <ac:picMkLst>
            <pc:docMk/>
            <pc:sldMk cId="3128381845" sldId="297"/>
            <ac:picMk id="15" creationId="{4604CD26-0B18-1236-956A-147C2E7215B5}"/>
          </ac:picMkLst>
        </pc:picChg>
        <pc:picChg chg="del">
          <ac:chgData name="Gitzendanner, Matt" userId="b4bd9a28-947d-4019-a646-080a1de8474c" providerId="ADAL" clId="{523A19FA-1215-4C07-9209-B107164247D3}" dt="2023-12-15T15:24:56.029" v="19" actId="478"/>
          <ac:picMkLst>
            <pc:docMk/>
            <pc:sldMk cId="3128381845" sldId="297"/>
            <ac:picMk id="17" creationId="{0994FF02-6A1D-936F-0262-F4CCEC21DDB9}"/>
          </ac:picMkLst>
        </pc:picChg>
        <pc:picChg chg="del">
          <ac:chgData name="Gitzendanner, Matt" userId="b4bd9a28-947d-4019-a646-080a1de8474c" providerId="ADAL" clId="{523A19FA-1215-4C07-9209-B107164247D3}" dt="2023-12-15T15:24:55.078" v="18" actId="478"/>
          <ac:picMkLst>
            <pc:docMk/>
            <pc:sldMk cId="3128381845" sldId="297"/>
            <ac:picMk id="18" creationId="{1BFB5CF8-B0B6-0C97-1AF3-8F15E5061595}"/>
          </ac:picMkLst>
        </pc:picChg>
        <pc:picChg chg="del">
          <ac:chgData name="Gitzendanner, Matt" userId="b4bd9a28-947d-4019-a646-080a1de8474c" providerId="ADAL" clId="{523A19FA-1215-4C07-9209-B107164247D3}" dt="2023-12-15T15:24:18.010" v="10" actId="478"/>
          <ac:picMkLst>
            <pc:docMk/>
            <pc:sldMk cId="3128381845" sldId="297"/>
            <ac:picMk id="19" creationId="{945B6563-EF74-A396-4241-FEDE591C9C79}"/>
          </ac:picMkLst>
        </pc:picChg>
        <pc:picChg chg="del mod">
          <ac:chgData name="Gitzendanner, Matt" userId="b4bd9a28-947d-4019-a646-080a1de8474c" providerId="ADAL" clId="{523A19FA-1215-4C07-9209-B107164247D3}" dt="2023-12-15T15:30:31.882" v="36" actId="478"/>
          <ac:picMkLst>
            <pc:docMk/>
            <pc:sldMk cId="3128381845" sldId="297"/>
            <ac:picMk id="4098" creationId="{F369863B-D5C9-5DCB-D097-DB52AC896118}"/>
          </ac:picMkLst>
        </pc:picChg>
      </pc:sldChg>
      <pc:sldChg chg="add del">
        <pc:chgData name="Gitzendanner, Matt" userId="b4bd9a28-947d-4019-a646-080a1de8474c" providerId="ADAL" clId="{523A19FA-1215-4C07-9209-B107164247D3}" dt="2023-12-15T15:45:37.925" v="215" actId="47"/>
        <pc:sldMkLst>
          <pc:docMk/>
          <pc:sldMk cId="361693642" sldId="300"/>
        </pc:sldMkLst>
      </pc:sldChg>
      <pc:sldChg chg="addSp delSp modSp add del mod">
        <pc:chgData name="Gitzendanner, Matt" userId="b4bd9a28-947d-4019-a646-080a1de8474c" providerId="ADAL" clId="{523A19FA-1215-4C07-9209-B107164247D3}" dt="2023-12-15T15:45:36.206" v="214" actId="47"/>
        <pc:sldMkLst>
          <pc:docMk/>
          <pc:sldMk cId="3905477373" sldId="301"/>
        </pc:sldMkLst>
        <pc:picChg chg="del">
          <ac:chgData name="Gitzendanner, Matt" userId="b4bd9a28-947d-4019-a646-080a1de8474c" providerId="ADAL" clId="{523A19FA-1215-4C07-9209-B107164247D3}" dt="2023-12-15T15:30:57.114" v="39" actId="478"/>
          <ac:picMkLst>
            <pc:docMk/>
            <pc:sldMk cId="3905477373" sldId="301"/>
            <ac:picMk id="2" creationId="{0AAE3D73-888C-CFE8-B084-CB0F94C8D0A4}"/>
          </ac:picMkLst>
        </pc:picChg>
        <pc:picChg chg="add mod">
          <ac:chgData name="Gitzendanner, Matt" userId="b4bd9a28-947d-4019-a646-080a1de8474c" providerId="ADAL" clId="{523A19FA-1215-4C07-9209-B107164247D3}" dt="2023-12-15T15:31:36.730" v="51" actId="1038"/>
          <ac:picMkLst>
            <pc:docMk/>
            <pc:sldMk cId="3905477373" sldId="301"/>
            <ac:picMk id="5" creationId="{9643136F-D5F2-9F11-1011-B2AF54E253FB}"/>
          </ac:picMkLst>
        </pc:picChg>
        <pc:picChg chg="add mod">
          <ac:chgData name="Gitzendanner, Matt" userId="b4bd9a28-947d-4019-a646-080a1de8474c" providerId="ADAL" clId="{523A19FA-1215-4C07-9209-B107164247D3}" dt="2023-12-15T15:31:16.449" v="44" actId="167"/>
          <ac:picMkLst>
            <pc:docMk/>
            <pc:sldMk cId="3905477373" sldId="301"/>
            <ac:picMk id="6" creationId="{BA7950EA-5C57-3833-A138-7F4FFAC3B9EA}"/>
          </ac:picMkLst>
        </pc:picChg>
      </pc:sldChg>
      <pc:sldChg chg="addSp delSp modSp add mod ord modTransition modAnim">
        <pc:chgData name="Gitzendanner, Matt" userId="b4bd9a28-947d-4019-a646-080a1de8474c" providerId="ADAL" clId="{523A19FA-1215-4C07-9209-B107164247D3}" dt="2023-12-15T16:11:39.657" v="365"/>
        <pc:sldMkLst>
          <pc:docMk/>
          <pc:sldMk cId="1472556977" sldId="302"/>
        </pc:sldMkLst>
        <pc:grpChg chg="add mod">
          <ac:chgData name="Gitzendanner, Matt" userId="b4bd9a28-947d-4019-a646-080a1de8474c" providerId="ADAL" clId="{523A19FA-1215-4C07-9209-B107164247D3}" dt="2023-12-15T15:36:47.670" v="121" actId="164"/>
          <ac:grpSpMkLst>
            <pc:docMk/>
            <pc:sldMk cId="1472556977" sldId="302"/>
            <ac:grpSpMk id="15" creationId="{38F7EFF0-C6EC-69E8-3D0C-6CA698C1BABF}"/>
          </ac:grpSpMkLst>
        </pc:grpChg>
        <pc:grpChg chg="add mod">
          <ac:chgData name="Gitzendanner, Matt" userId="b4bd9a28-947d-4019-a646-080a1de8474c" providerId="ADAL" clId="{523A19FA-1215-4C07-9209-B107164247D3}" dt="2023-12-15T15:37:22.043" v="122" actId="164"/>
          <ac:grpSpMkLst>
            <pc:docMk/>
            <pc:sldMk cId="1472556977" sldId="302"/>
            <ac:grpSpMk id="16" creationId="{BB7E6D4D-840E-30F1-7BB2-9DE683B450E3}"/>
          </ac:grpSpMkLst>
        </pc:grpChg>
        <pc:grpChg chg="add del mod">
          <ac:chgData name="Gitzendanner, Matt" userId="b4bd9a28-947d-4019-a646-080a1de8474c" providerId="ADAL" clId="{523A19FA-1215-4C07-9209-B107164247D3}" dt="2023-12-15T15:38:01.707" v="137" actId="165"/>
          <ac:grpSpMkLst>
            <pc:docMk/>
            <pc:sldMk cId="1472556977" sldId="302"/>
            <ac:grpSpMk id="17" creationId="{06D5AFA3-36AA-11CF-2B8A-39DD62A590F2}"/>
          </ac:grpSpMkLst>
        </pc:grpChg>
        <pc:grpChg chg="add mod">
          <ac:chgData name="Gitzendanner, Matt" userId="b4bd9a28-947d-4019-a646-080a1de8474c" providerId="ADAL" clId="{523A19FA-1215-4C07-9209-B107164247D3}" dt="2023-12-15T15:38:23.395" v="141" actId="164"/>
          <ac:grpSpMkLst>
            <pc:docMk/>
            <pc:sldMk cId="1472556977" sldId="302"/>
            <ac:grpSpMk id="21" creationId="{509A4E34-4C08-B9CC-A8C3-7F84BBE8D13D}"/>
          </ac:grpSpMkLst>
        </pc:grpChg>
        <pc:grpChg chg="add del mod">
          <ac:chgData name="Gitzendanner, Matt" userId="b4bd9a28-947d-4019-a646-080a1de8474c" providerId="ADAL" clId="{523A19FA-1215-4C07-9209-B107164247D3}" dt="2023-12-15T15:38:38.483" v="145" actId="165"/>
          <ac:grpSpMkLst>
            <pc:docMk/>
            <pc:sldMk cId="1472556977" sldId="302"/>
            <ac:grpSpMk id="22" creationId="{7F33C3FD-3E5B-8ACD-A57D-A4AB1C742251}"/>
          </ac:grpSpMkLst>
        </pc:grpChg>
        <pc:grpChg chg="add mod">
          <ac:chgData name="Gitzendanner, Matt" userId="b4bd9a28-947d-4019-a646-080a1de8474c" providerId="ADAL" clId="{523A19FA-1215-4C07-9209-B107164247D3}" dt="2023-12-15T15:39:12.328" v="161" actId="164"/>
          <ac:grpSpMkLst>
            <pc:docMk/>
            <pc:sldMk cId="1472556977" sldId="302"/>
            <ac:grpSpMk id="26" creationId="{85E752D6-3E92-CD56-21E8-37EAFCB824D2}"/>
          </ac:grpSpMkLst>
        </pc:grpChg>
        <pc:grpChg chg="add del mod">
          <ac:chgData name="Gitzendanner, Matt" userId="b4bd9a28-947d-4019-a646-080a1de8474c" providerId="ADAL" clId="{523A19FA-1215-4C07-9209-B107164247D3}" dt="2023-12-15T15:39:32.718" v="165" actId="165"/>
          <ac:grpSpMkLst>
            <pc:docMk/>
            <pc:sldMk cId="1472556977" sldId="302"/>
            <ac:grpSpMk id="27" creationId="{19A44781-CA5B-0642-4E3C-CAC9B37D22A2}"/>
          </ac:grpSpMkLst>
        </pc:grpChg>
        <pc:grpChg chg="add mod">
          <ac:chgData name="Gitzendanner, Matt" userId="b4bd9a28-947d-4019-a646-080a1de8474c" providerId="ADAL" clId="{523A19FA-1215-4C07-9209-B107164247D3}" dt="2023-12-15T15:40:21.455" v="177" actId="164"/>
          <ac:grpSpMkLst>
            <pc:docMk/>
            <pc:sldMk cId="1472556977" sldId="302"/>
            <ac:grpSpMk id="31" creationId="{8B5112BD-4109-1A26-CF77-58040441F5F1}"/>
          </ac:grpSpMkLst>
        </pc:grpChg>
        <pc:picChg chg="add mod">
          <ac:chgData name="Gitzendanner, Matt" userId="b4bd9a28-947d-4019-a646-080a1de8474c" providerId="ADAL" clId="{523A19FA-1215-4C07-9209-B107164247D3}" dt="2023-12-15T15:35:49.475" v="116" actId="1076"/>
          <ac:picMkLst>
            <pc:docMk/>
            <pc:sldMk cId="1472556977" sldId="302"/>
            <ac:picMk id="3" creationId="{A308BAC7-FA29-11BC-DFE7-1D52AF818EF3}"/>
          </ac:picMkLst>
        </pc:picChg>
        <pc:picChg chg="del mod">
          <ac:chgData name="Gitzendanner, Matt" userId="b4bd9a28-947d-4019-a646-080a1de8474c" providerId="ADAL" clId="{523A19FA-1215-4C07-9209-B107164247D3}" dt="2023-12-15T15:33:44.459" v="65" actId="478"/>
          <ac:picMkLst>
            <pc:docMk/>
            <pc:sldMk cId="1472556977" sldId="302"/>
            <ac:picMk id="5" creationId="{9643136F-D5F2-9F11-1011-B2AF54E253FB}"/>
          </ac:picMkLst>
        </pc:picChg>
        <pc:picChg chg="del">
          <ac:chgData name="Gitzendanner, Matt" userId="b4bd9a28-947d-4019-a646-080a1de8474c" providerId="ADAL" clId="{523A19FA-1215-4C07-9209-B107164247D3}" dt="2023-12-15T15:31:54.003" v="53" actId="478"/>
          <ac:picMkLst>
            <pc:docMk/>
            <pc:sldMk cId="1472556977" sldId="302"/>
            <ac:picMk id="6" creationId="{BA7950EA-5C57-3833-A138-7F4FFAC3B9EA}"/>
          </ac:picMkLst>
        </pc:picChg>
        <pc:picChg chg="add mod">
          <ac:chgData name="Gitzendanner, Matt" userId="b4bd9a28-947d-4019-a646-080a1de8474c" providerId="ADAL" clId="{523A19FA-1215-4C07-9209-B107164247D3}" dt="2023-12-15T15:37:49.478" v="134" actId="1038"/>
          <ac:picMkLst>
            <pc:docMk/>
            <pc:sldMk cId="1472556977" sldId="302"/>
            <ac:picMk id="7" creationId="{540F0EC5-6655-7595-73AF-A3EA74415063}"/>
          </ac:picMkLst>
        </pc:picChg>
        <pc:picChg chg="add del mod">
          <ac:chgData name="Gitzendanner, Matt" userId="b4bd9a28-947d-4019-a646-080a1de8474c" providerId="ADAL" clId="{523A19FA-1215-4C07-9209-B107164247D3}" dt="2023-12-15T15:34:18.582" v="76"/>
          <ac:picMkLst>
            <pc:docMk/>
            <pc:sldMk cId="1472556977" sldId="302"/>
            <ac:picMk id="8" creationId="{8FA4C2FA-4B5C-6737-C75B-F15279D73BB0}"/>
          </ac:picMkLst>
        </pc:picChg>
        <pc:picChg chg="add del mod">
          <ac:chgData name="Gitzendanner, Matt" userId="b4bd9a28-947d-4019-a646-080a1de8474c" providerId="ADAL" clId="{523A19FA-1215-4C07-9209-B107164247D3}" dt="2023-12-15T15:34:16.609" v="74"/>
          <ac:picMkLst>
            <pc:docMk/>
            <pc:sldMk cId="1472556977" sldId="302"/>
            <ac:picMk id="9" creationId="{6F52F866-05C4-6E08-721F-671B1BAEE9D8}"/>
          </ac:picMkLst>
        </pc:picChg>
        <pc:picChg chg="add del mod">
          <ac:chgData name="Gitzendanner, Matt" userId="b4bd9a28-947d-4019-a646-080a1de8474c" providerId="ADAL" clId="{523A19FA-1215-4C07-9209-B107164247D3}" dt="2023-12-15T15:34:46.697" v="86"/>
          <ac:picMkLst>
            <pc:docMk/>
            <pc:sldMk cId="1472556977" sldId="302"/>
            <ac:picMk id="10" creationId="{D4DCDA53-ABB9-31C8-67D6-F066AFEF8503}"/>
          </ac:picMkLst>
        </pc:picChg>
        <pc:picChg chg="add del mod">
          <ac:chgData name="Gitzendanner, Matt" userId="b4bd9a28-947d-4019-a646-080a1de8474c" providerId="ADAL" clId="{523A19FA-1215-4C07-9209-B107164247D3}" dt="2023-12-15T15:34:45.315" v="84"/>
          <ac:picMkLst>
            <pc:docMk/>
            <pc:sldMk cId="1472556977" sldId="302"/>
            <ac:picMk id="11" creationId="{8C34D555-8357-88AB-3B71-F95D43405104}"/>
          </ac:picMkLst>
        </pc:picChg>
        <pc:picChg chg="add mod">
          <ac:chgData name="Gitzendanner, Matt" userId="b4bd9a28-947d-4019-a646-080a1de8474c" providerId="ADAL" clId="{523A19FA-1215-4C07-9209-B107164247D3}" dt="2023-12-15T15:37:22.043" v="122" actId="164"/>
          <ac:picMkLst>
            <pc:docMk/>
            <pc:sldMk cId="1472556977" sldId="302"/>
            <ac:picMk id="12" creationId="{0C24F641-9CC7-369A-84E0-246A11CE4ECE}"/>
          </ac:picMkLst>
        </pc:picChg>
        <pc:picChg chg="add mod">
          <ac:chgData name="Gitzendanner, Matt" userId="b4bd9a28-947d-4019-a646-080a1de8474c" providerId="ADAL" clId="{523A19FA-1215-4C07-9209-B107164247D3}" dt="2023-12-15T15:37:22.043" v="122" actId="164"/>
          <ac:picMkLst>
            <pc:docMk/>
            <pc:sldMk cId="1472556977" sldId="302"/>
            <ac:picMk id="13" creationId="{A4D8202F-33BF-955D-79A6-C30037BCCCD7}"/>
          </ac:picMkLst>
        </pc:picChg>
        <pc:picChg chg="add mod">
          <ac:chgData name="Gitzendanner, Matt" userId="b4bd9a28-947d-4019-a646-080a1de8474c" providerId="ADAL" clId="{523A19FA-1215-4C07-9209-B107164247D3}" dt="2023-12-15T15:37:22.043" v="122" actId="164"/>
          <ac:picMkLst>
            <pc:docMk/>
            <pc:sldMk cId="1472556977" sldId="302"/>
            <ac:picMk id="14" creationId="{6D5BF83E-9D92-B3FD-A364-C46E044924E5}"/>
          </ac:picMkLst>
        </pc:picChg>
        <pc:picChg chg="mod topLvl">
          <ac:chgData name="Gitzendanner, Matt" userId="b4bd9a28-947d-4019-a646-080a1de8474c" providerId="ADAL" clId="{523A19FA-1215-4C07-9209-B107164247D3}" dt="2023-12-15T15:38:23.395" v="141" actId="164"/>
          <ac:picMkLst>
            <pc:docMk/>
            <pc:sldMk cId="1472556977" sldId="302"/>
            <ac:picMk id="18" creationId="{EABA17DB-5E69-6C06-78D3-F3BABB52D17C}"/>
          </ac:picMkLst>
        </pc:picChg>
        <pc:picChg chg="mod topLvl">
          <ac:chgData name="Gitzendanner, Matt" userId="b4bd9a28-947d-4019-a646-080a1de8474c" providerId="ADAL" clId="{523A19FA-1215-4C07-9209-B107164247D3}" dt="2023-12-15T15:38:23.395" v="141" actId="164"/>
          <ac:picMkLst>
            <pc:docMk/>
            <pc:sldMk cId="1472556977" sldId="302"/>
            <ac:picMk id="19" creationId="{84F0EC6F-4537-3A1D-1940-A0CC474A83C5}"/>
          </ac:picMkLst>
        </pc:picChg>
        <pc:picChg chg="mod topLvl">
          <ac:chgData name="Gitzendanner, Matt" userId="b4bd9a28-947d-4019-a646-080a1de8474c" providerId="ADAL" clId="{523A19FA-1215-4C07-9209-B107164247D3}" dt="2023-12-15T15:38:23.395" v="141" actId="164"/>
          <ac:picMkLst>
            <pc:docMk/>
            <pc:sldMk cId="1472556977" sldId="302"/>
            <ac:picMk id="20" creationId="{93614D6C-F315-A8E3-9050-6B27EA5417BD}"/>
          </ac:picMkLst>
        </pc:picChg>
        <pc:picChg chg="mod topLvl">
          <ac:chgData name="Gitzendanner, Matt" userId="b4bd9a28-947d-4019-a646-080a1de8474c" providerId="ADAL" clId="{523A19FA-1215-4C07-9209-B107164247D3}" dt="2023-12-15T15:39:12.328" v="161" actId="164"/>
          <ac:picMkLst>
            <pc:docMk/>
            <pc:sldMk cId="1472556977" sldId="302"/>
            <ac:picMk id="23" creationId="{8399A3B8-FB28-4AF2-F4FC-99C521216F26}"/>
          </ac:picMkLst>
        </pc:picChg>
        <pc:picChg chg="mod topLvl">
          <ac:chgData name="Gitzendanner, Matt" userId="b4bd9a28-947d-4019-a646-080a1de8474c" providerId="ADAL" clId="{523A19FA-1215-4C07-9209-B107164247D3}" dt="2023-12-15T15:39:12.328" v="161" actId="164"/>
          <ac:picMkLst>
            <pc:docMk/>
            <pc:sldMk cId="1472556977" sldId="302"/>
            <ac:picMk id="24" creationId="{9CA96D9D-695F-83D0-5F63-F7B159E39F9E}"/>
          </ac:picMkLst>
        </pc:picChg>
        <pc:picChg chg="del mod topLvl">
          <ac:chgData name="Gitzendanner, Matt" userId="b4bd9a28-947d-4019-a646-080a1de8474c" providerId="ADAL" clId="{523A19FA-1215-4C07-9209-B107164247D3}" dt="2023-12-15T15:38:42.534" v="146" actId="478"/>
          <ac:picMkLst>
            <pc:docMk/>
            <pc:sldMk cId="1472556977" sldId="302"/>
            <ac:picMk id="25" creationId="{B3CCAFFA-6C52-FCF5-172B-E42C7518B220}"/>
          </ac:picMkLst>
        </pc:picChg>
        <pc:picChg chg="mod topLvl">
          <ac:chgData name="Gitzendanner, Matt" userId="b4bd9a28-947d-4019-a646-080a1de8474c" providerId="ADAL" clId="{523A19FA-1215-4C07-9209-B107164247D3}" dt="2023-12-15T15:40:21.455" v="177" actId="164"/>
          <ac:picMkLst>
            <pc:docMk/>
            <pc:sldMk cId="1472556977" sldId="302"/>
            <ac:picMk id="28" creationId="{A155FFF7-95E5-BA75-1F95-D497122F0B1C}"/>
          </ac:picMkLst>
        </pc:picChg>
        <pc:picChg chg="mod topLvl">
          <ac:chgData name="Gitzendanner, Matt" userId="b4bd9a28-947d-4019-a646-080a1de8474c" providerId="ADAL" clId="{523A19FA-1215-4C07-9209-B107164247D3}" dt="2023-12-15T15:40:21.455" v="177" actId="164"/>
          <ac:picMkLst>
            <pc:docMk/>
            <pc:sldMk cId="1472556977" sldId="302"/>
            <ac:picMk id="29" creationId="{B9A6F25A-55BC-25EB-76D7-CDF1546E5CF9}"/>
          </ac:picMkLst>
        </pc:picChg>
        <pc:picChg chg="mod topLvl">
          <ac:chgData name="Gitzendanner, Matt" userId="b4bd9a28-947d-4019-a646-080a1de8474c" providerId="ADAL" clId="{523A19FA-1215-4C07-9209-B107164247D3}" dt="2023-12-15T15:40:21.455" v="177" actId="164"/>
          <ac:picMkLst>
            <pc:docMk/>
            <pc:sldMk cId="1472556977" sldId="302"/>
            <ac:picMk id="30" creationId="{01FBF873-4A1C-1009-9CD5-C668C886B2D8}"/>
          </ac:picMkLst>
        </pc:picChg>
      </pc:sldChg>
      <pc:sldChg chg="delSp modSp add mod delAnim modAnim">
        <pc:chgData name="Gitzendanner, Matt" userId="b4bd9a28-947d-4019-a646-080a1de8474c" providerId="ADAL" clId="{523A19FA-1215-4C07-9209-B107164247D3}" dt="2023-12-15T16:07:40.293" v="358"/>
        <pc:sldMkLst>
          <pc:docMk/>
          <pc:sldMk cId="1810875465" sldId="303"/>
        </pc:sldMkLst>
        <pc:grpChg chg="del mod">
          <ac:chgData name="Gitzendanner, Matt" userId="b4bd9a28-947d-4019-a646-080a1de8474c" providerId="ADAL" clId="{523A19FA-1215-4C07-9209-B107164247D3}" dt="2023-12-15T16:07:28.210" v="353" actId="478"/>
          <ac:grpSpMkLst>
            <pc:docMk/>
            <pc:sldMk cId="1810875465" sldId="303"/>
            <ac:grpSpMk id="16" creationId="{BB7E6D4D-840E-30F1-7BB2-9DE683B450E3}"/>
          </ac:grpSpMkLst>
        </pc:grpChg>
        <pc:grpChg chg="del">
          <ac:chgData name="Gitzendanner, Matt" userId="b4bd9a28-947d-4019-a646-080a1de8474c" providerId="ADAL" clId="{523A19FA-1215-4C07-9209-B107164247D3}" dt="2023-12-15T16:07:27.457" v="351" actId="478"/>
          <ac:grpSpMkLst>
            <pc:docMk/>
            <pc:sldMk cId="1810875465" sldId="303"/>
            <ac:grpSpMk id="21" creationId="{509A4E34-4C08-B9CC-A8C3-7F84BBE8D13D}"/>
          </ac:grpSpMkLst>
        </pc:grpChg>
        <pc:grpChg chg="del">
          <ac:chgData name="Gitzendanner, Matt" userId="b4bd9a28-947d-4019-a646-080a1de8474c" providerId="ADAL" clId="{523A19FA-1215-4C07-9209-B107164247D3}" dt="2023-12-15T16:07:32.626" v="356" actId="478"/>
          <ac:grpSpMkLst>
            <pc:docMk/>
            <pc:sldMk cId="1810875465" sldId="303"/>
            <ac:grpSpMk id="26" creationId="{85E752D6-3E92-CD56-21E8-37EAFCB824D2}"/>
          </ac:grpSpMkLst>
        </pc:grpChg>
        <pc:grpChg chg="del">
          <ac:chgData name="Gitzendanner, Matt" userId="b4bd9a28-947d-4019-a646-080a1de8474c" providerId="ADAL" clId="{523A19FA-1215-4C07-9209-B107164247D3}" dt="2023-12-15T16:07:33.907" v="357" actId="478"/>
          <ac:grpSpMkLst>
            <pc:docMk/>
            <pc:sldMk cId="1810875465" sldId="303"/>
            <ac:grpSpMk id="31" creationId="{8B5112BD-4109-1A26-CF77-58040441F5F1}"/>
          </ac:grpSpMkLst>
        </pc:grpChg>
        <pc:picChg chg="del mod">
          <ac:chgData name="Gitzendanner, Matt" userId="b4bd9a28-947d-4019-a646-080a1de8474c" providerId="ADAL" clId="{523A19FA-1215-4C07-9209-B107164247D3}" dt="2023-12-15T16:07:29.381" v="355" actId="478"/>
          <ac:picMkLst>
            <pc:docMk/>
            <pc:sldMk cId="1810875465" sldId="303"/>
            <ac:picMk id="3" creationId="{A308BAC7-FA29-11BC-DFE7-1D52AF818EF3}"/>
          </ac:picMkLst>
        </pc:picChg>
      </pc:sldChg>
    </pc:docChg>
  </pc:docChgLst>
</pc:chgInfo>
</file>

<file path=ppt/comments/modernComment_123_5582736C.xml><?xml version="1.0" encoding="utf-8"?>
<p188:cmLst xmlns:a="http://schemas.openxmlformats.org/drawingml/2006/main" xmlns:r="http://schemas.openxmlformats.org/officeDocument/2006/relationships" xmlns:p188="http://schemas.microsoft.com/office/powerpoint/2018/8/main">
  <p188:cm id="{AB5CFE5F-86F7-4993-944F-4ECE4F2A61F4}" authorId="{9912CCCE-E4B9-E258-2D1B-94812DB9ACB8}" created="2024-01-02T19:57:25.708">
    <pc:sldMkLst xmlns:pc="http://schemas.microsoft.com/office/powerpoint/2013/main/command">
      <pc:docMk/>
      <pc:sldMk cId="1434612588" sldId="291"/>
    </pc:sldMkLst>
    <p188:replyLst>
      <p188:reply id="{D124B05B-8062-4A15-B280-C1650EFD8DA1}" authorId="{0079C800-667B-0612-040E-4355416C6460}" created="2024-01-02T20:21:41.410">
        <p188:txBody>
          <a:bodyPr/>
          <a:lstStyle/>
          <a:p>
            <a:r>
              <a:rPr lang="en-US"/>
              <a:t>Good point. This was slide kind of evolved as the landscape changed (initially had MxNet). 
I also updated the speaker notes on this slide.
Does this make more sense? 
</a:t>
            </a:r>
          </a:p>
        </p188:txBody>
      </p188:reply>
    </p188:replyLst>
    <p188:txBody>
      <a:bodyPr/>
      <a:lstStyle/>
      <a:p>
        <a:r>
          <a:rPr lang="en-US"/>
          <a:t>I find the order of the initial release dates (why aren't they chronological?) and the overlapping focus descriptions (or why is Jax describing Keras before Jax is introduced?) confusing. What is the main point of the slide? Time evolution of tools, their dependency, both? Would a timeline or diagram be a better format than a table?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09-Feb-24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and welcome to this first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a:p>
          <a:p>
            <a:r>
              <a:rPr lang="en-US"/>
              <a:t>Let’s get started…</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just a very small list of architectures. There are now an enormous number of derivatives of each of these architectures, and novel network architectures are created all the time!</a:t>
            </a: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371383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If you're interested in the latest model designs or the kinds of tasks being performed with AI, a </a:t>
            </a:r>
            <a:r>
              <a:rPr lang="en-US" sz="1800" b="1" i="0">
                <a:solidFill>
                  <a:srgbClr val="000000"/>
                </a:solidFill>
                <a:effectLst/>
                <a:latin typeface="Calibri" panose="020F0502020204030204" pitchFamily="34" charset="0"/>
              </a:rPr>
              <a:t>model zoo</a:t>
            </a:r>
            <a:r>
              <a:rPr lang="en-US" sz="1800" b="0" i="0">
                <a:solidFill>
                  <a:srgbClr val="000000"/>
                </a:solidFill>
                <a:effectLst/>
                <a:latin typeface="Calibri" panose="020F0502020204030204" pitchFamily="34" charset="0"/>
              </a:rPr>
              <a:t> would be the place to look. Model zoos are a repository of pre-trained machine learning models—these are almost like cookbooks. Find and use a good recipe or adapt it to your needs! Instead of building and training a model from scratch, which can be time-consuming and resource-intensive, researchers and developers (like you!) can visit a model zoo to find a model that suits their needs.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16</a:t>
            </a:fld>
            <a:endParaRPr lang="en-US"/>
          </a:p>
        </p:txBody>
      </p:sp>
    </p:spTree>
    <p:extLst>
      <p:ext uri="{BB962C8B-B14F-4D97-AF65-F5344CB8AC3E}">
        <p14:creationId xmlns:p14="http://schemas.microsoft.com/office/powerpoint/2010/main" val="25478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Arial" panose="020B0604020202020204" pitchFamily="34" charset="0"/>
              </a:rPr>
              <a:t>libraries like Pandas and NumPy make using Python for specific tasks more manageable. As AI applications were being developed, coders built frameworks (which can be considered extensive collections of libraries that enable complex tasks—like doing AI research) to facilitate their AI research. The most common frameworks are PyTorch and TensorFlow. Keras started as an easy-to-use framework for interacting with other frameworks. At one time, it focused on TensorFlow, but as of version 3, released in Fall 2023, it now supports TensorFlow, PyTorch, and JAX.</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17</a:t>
            </a:fld>
            <a:endParaRPr lang="en-US"/>
          </a:p>
        </p:txBody>
      </p:sp>
    </p:spTree>
    <p:extLst>
      <p:ext uri="{BB962C8B-B14F-4D97-AF65-F5344CB8AC3E}">
        <p14:creationId xmlns:p14="http://schemas.microsoft.com/office/powerpoint/2010/main" val="2387205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This is a challenging question to answer. Over the years, there have been several AI frameworks developed. Café, Theano, and other early contenders have largely been forgotten. </a:t>
            </a:r>
            <a:r>
              <a:rPr lang="en-US" sz="1800" err="1">
                <a:effectLst/>
                <a:latin typeface="Calibri" panose="020F0502020204030204" pitchFamily="34" charset="0"/>
                <a:ea typeface="Calibri" panose="020F0502020204030204" pitchFamily="34" charset="0"/>
                <a:cs typeface="Arial" panose="020B0604020202020204" pitchFamily="34" charset="0"/>
              </a:rPr>
              <a:t>Pytorch</a:t>
            </a:r>
            <a:r>
              <a:rPr lang="en-US" sz="1800">
                <a:effectLst/>
                <a:latin typeface="Calibri" panose="020F0502020204030204" pitchFamily="34" charset="0"/>
                <a:ea typeface="Calibri" panose="020F0502020204030204" pitchFamily="34" charset="0"/>
                <a:cs typeface="Arial" panose="020B0604020202020204" pitchFamily="34" charset="0"/>
              </a:rPr>
              <a:t> and TensorFlow are the two main frameworks for AI development at this point.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is a simplified framework that, until recently, focused on TensorFlow. We find the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and </a:t>
            </a:r>
            <a:r>
              <a:rPr lang="en-US" sz="1800" err="1">
                <a:effectLst/>
                <a:latin typeface="Calibri" panose="020F0502020204030204" pitchFamily="34" charset="0"/>
                <a:ea typeface="Calibri" panose="020F0502020204030204" pitchFamily="34" charset="0"/>
                <a:cs typeface="Arial" panose="020B0604020202020204" pitchFamily="34" charset="0"/>
              </a:rPr>
              <a:t>Tensorflow</a:t>
            </a:r>
            <a:r>
              <a:rPr lang="en-US" sz="1800">
                <a:effectLst/>
                <a:latin typeface="Calibri" panose="020F0502020204030204" pitchFamily="34" charset="0"/>
                <a:ea typeface="Calibri" panose="020F0502020204030204" pitchFamily="34" charset="0"/>
                <a:cs typeface="Arial" panose="020B0604020202020204" pitchFamily="34" charset="0"/>
              </a:rPr>
              <a:t> frameworks the easiest to use and will focus on those. As of December 2023,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3 and later now also interfaces with </a:t>
            </a:r>
            <a:r>
              <a:rPr lang="en-US" sz="1800" err="1">
                <a:effectLst/>
                <a:latin typeface="Calibri" panose="020F0502020204030204" pitchFamily="34" charset="0"/>
                <a:ea typeface="Calibri" panose="020F0502020204030204" pitchFamily="34" charset="0"/>
                <a:cs typeface="Arial" panose="020B0604020202020204" pitchFamily="34" charset="0"/>
              </a:rPr>
              <a:t>Pytorch</a:t>
            </a:r>
            <a:r>
              <a:rPr lang="en-US" sz="1800">
                <a:effectLst/>
                <a:latin typeface="Calibri" panose="020F0502020204030204" pitchFamily="34" charset="0"/>
                <a:ea typeface="Calibri" panose="020F0502020204030204" pitchFamily="34" charset="0"/>
                <a:cs typeface="Arial" panose="020B0604020202020204" pitchFamily="34" charset="0"/>
              </a:rPr>
              <a:t> and Jax. Adding </a:t>
            </a:r>
            <a:r>
              <a:rPr lang="en-US" sz="1800" err="1">
                <a:effectLst/>
                <a:latin typeface="Calibri" panose="020F0502020204030204" pitchFamily="34" charset="0"/>
                <a:ea typeface="Calibri" panose="020F0502020204030204" pitchFamily="34" charset="0"/>
                <a:cs typeface="Arial" panose="020B0604020202020204" pitchFamily="34" charset="0"/>
              </a:rPr>
              <a:t>Pytorch</a:t>
            </a:r>
            <a:r>
              <a:rPr lang="en-US" sz="1800">
                <a:effectLst/>
                <a:latin typeface="Calibri" panose="020F0502020204030204" pitchFamily="34" charset="0"/>
                <a:ea typeface="Calibri" panose="020F0502020204030204" pitchFamily="34" charset="0"/>
                <a:cs typeface="Arial" panose="020B0604020202020204" pitchFamily="34" charset="0"/>
              </a:rPr>
              <a:t> support back into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adds some additional functionality that was limiting with only TensorFlow support. Additionally, as researchers work with larger and larger models, specialized libraries have been developed that work well with multiple GPUs and multiple servers.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3 also adds support for Jax. With the latest developments in </a:t>
            </a:r>
            <a:r>
              <a:rPr lang="en-US" sz="1800" err="1">
                <a:effectLst/>
                <a:latin typeface="Calibri" panose="020F0502020204030204" pitchFamily="34" charset="0"/>
                <a:ea typeface="Calibri" panose="020F0502020204030204" pitchFamily="34" charset="0"/>
                <a:cs typeface="Arial" panose="020B0604020202020204" pitchFamily="34" charset="0"/>
              </a:rPr>
              <a:t>Keras</a:t>
            </a:r>
            <a:r>
              <a:rPr lang="en-US" sz="1800">
                <a:effectLst/>
                <a:latin typeface="Calibri" panose="020F0502020204030204" pitchFamily="34" charset="0"/>
                <a:ea typeface="Calibri" panose="020F0502020204030204" pitchFamily="34" charset="0"/>
                <a:cs typeface="Arial" panose="020B0604020202020204" pitchFamily="34" charset="0"/>
              </a:rPr>
              <a:t>, we see it as the best place to focus for most researchers using the tools. It will provide a relatively easy-to-understand and consistent API for AI applications while also adding support for a large diversity of tasks and complex multi-node AI training. Know however, that some fields focus more on code using </a:t>
            </a:r>
            <a:r>
              <a:rPr lang="en-US" sz="1800" err="1">
                <a:effectLst/>
                <a:latin typeface="Calibri" panose="020F0502020204030204" pitchFamily="34" charset="0"/>
                <a:ea typeface="Calibri" panose="020F0502020204030204" pitchFamily="34" charset="0"/>
                <a:cs typeface="Arial" panose="020B0604020202020204" pitchFamily="34" charset="0"/>
              </a:rPr>
              <a:t>PyTorch</a:t>
            </a:r>
            <a:r>
              <a:rPr lang="en-US" sz="1800">
                <a:effectLst/>
                <a:latin typeface="Calibri" panose="020F0502020204030204" pitchFamily="34" charset="0"/>
                <a:ea typeface="Calibri" panose="020F0502020204030204" pitchFamily="34" charset="0"/>
                <a:cs typeface="Arial" panose="020B0604020202020204" pitchFamily="34" charset="0"/>
              </a:rPr>
              <a:t> or other frameworks. Hopefully once you understand the concepts, learning the specifics of each framework will be easier.</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18</a:t>
            </a:fld>
            <a:endParaRPr lang="en-US"/>
          </a:p>
        </p:txBody>
      </p:sp>
    </p:spTree>
    <p:extLst>
      <p:ext uri="{BB962C8B-B14F-4D97-AF65-F5344CB8AC3E}">
        <p14:creationId xmlns:p14="http://schemas.microsoft.com/office/powerpoint/2010/main" val="175448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19</a:t>
            </a:fld>
            <a:endParaRPr lang="en-US"/>
          </a:p>
        </p:txBody>
      </p:sp>
    </p:spTree>
    <p:extLst>
      <p:ext uri="{BB962C8B-B14F-4D97-AF65-F5344CB8AC3E}">
        <p14:creationId xmlns:p14="http://schemas.microsoft.com/office/powerpoint/2010/main" val="208730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Deep Learning Foundations series comprise 3 workshops.  In this session and the next three which follow, we cover the basics of deep learning.  Keep in mind that this series is the capstone for our Beginner track. This material assumes you know a bit about Python and are comfortable using Jupyter Notebooks and working inside HPC environments. </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172802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core of deep learning is the neural network. A neural network is a particular learning algorithm inspired by the billions of interconnected neurons in the human brain. It consists of interconnected nodes (analogous to neurons) that process information in layers. Each connection has a weight, which gets adjusted during training, allowing the network to "learn" from data and make predictions. Each input connection is assigned a weight for each node (or neuron). The input value is multiplied by the weight, and all these products are added together. Each node also has a bias term that is added to the sum. That sum is the raw output of the neuron. Neurons can have an activation function, which modifies the output before passing it on to the next node in the network. Activation functions enable non-linear functions to be learned, and which function to use is one of the hyperparameters or model settings you can set in training. </a:t>
            </a: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a:solidFill>
                <a:srgbClr val="000000"/>
              </a:solidFill>
              <a:effectLst/>
              <a:latin typeface="Calibri" panose="020F0502020204030204" pitchFamily="34" charset="0"/>
            </a:endParaRPr>
          </a:p>
          <a:p>
            <a:pPr algn="l" rtl="0" fontAlgn="base">
              <a:buFont typeface="+mj-lt"/>
              <a:buAutoNum type="arabicPeriod"/>
            </a:pPr>
            <a:r>
              <a:rPr lang="en-US" sz="1800" b="1" i="0">
                <a:solidFill>
                  <a:srgbClr val="000000"/>
                </a:solidFill>
                <a:effectLst/>
                <a:latin typeface="Calibri" panose="020F0502020204030204" pitchFamily="34" charset="0"/>
              </a:rPr>
              <a:t>Nodes or Neurons</a:t>
            </a:r>
            <a:r>
              <a:rPr lang="en-US" sz="1800" b="0" i="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a:solidFill>
                  <a:srgbClr val="000000"/>
                </a:solidFill>
                <a:effectLst/>
                <a:latin typeface="Calibri" panose="020F0502020204030204" pitchFamily="34" charset="0"/>
              </a:rPr>
              <a:t>Layers</a:t>
            </a:r>
            <a:r>
              <a:rPr lang="en-US" sz="1800" b="0" i="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a:solidFill>
                  <a:srgbClr val="000000"/>
                </a:solidFill>
                <a:effectLst/>
                <a:latin typeface="Calibri" panose="020F0502020204030204" pitchFamily="34" charset="0"/>
              </a:rPr>
              <a:t>Input Layer</a:t>
            </a:r>
            <a:r>
              <a:rPr lang="en-US" sz="1800" b="0" i="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a:solidFill>
                  <a:srgbClr val="000000"/>
                </a:solidFill>
                <a:effectLst/>
                <a:latin typeface="Calibri" panose="020F0502020204030204" pitchFamily="34" charset="0"/>
              </a:rPr>
              <a:t>Hidden Layers</a:t>
            </a:r>
            <a:r>
              <a:rPr lang="en-US" sz="1800" b="0" i="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a:solidFill>
                  <a:srgbClr val="000000"/>
                </a:solidFill>
                <a:effectLst/>
                <a:latin typeface="Calibri" panose="020F0502020204030204" pitchFamily="34" charset="0"/>
              </a:rPr>
              <a:t>Output Layer</a:t>
            </a:r>
            <a:r>
              <a:rPr lang="en-US" sz="1800" b="0" i="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a:solidFill>
                  <a:srgbClr val="000000"/>
                </a:solidFill>
                <a:effectLst/>
                <a:latin typeface="Calibri" panose="020F0502020204030204" pitchFamily="34" charset="0"/>
              </a:rPr>
              <a:t>Weights</a:t>
            </a:r>
            <a:r>
              <a:rPr lang="en-US" sz="1800" b="0" i="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a:solidFill>
                  <a:srgbClr val="000000"/>
                </a:solidFill>
                <a:effectLst/>
                <a:latin typeface="Calibri" panose="020F0502020204030204" pitchFamily="34" charset="0"/>
              </a:rPr>
              <a:t>Activation Functions</a:t>
            </a:r>
            <a:r>
              <a:rPr lang="en-US" sz="1800" b="0" i="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6</a:t>
            </a:fld>
            <a:endParaRPr lang="en-US"/>
          </a:p>
        </p:txBody>
      </p:sp>
    </p:spTree>
    <p:extLst>
      <p:ext uri="{BB962C8B-B14F-4D97-AF65-F5344CB8AC3E}">
        <p14:creationId xmlns:p14="http://schemas.microsoft.com/office/powerpoint/2010/main" val="327653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a:solidFill>
                <a:srgbClr val="000000"/>
              </a:solidFill>
              <a:effectLst/>
              <a:latin typeface="Calibri" panose="020F0502020204030204" pitchFamily="34" charset="0"/>
            </a:endParaRPr>
          </a:p>
          <a:p>
            <a:pPr algn="l" rtl="0" fontAlgn="base">
              <a:buFont typeface="+mj-lt"/>
              <a:buAutoNum type="arabicPeriod"/>
            </a:pPr>
            <a:r>
              <a:rPr lang="en-US" sz="1800" b="1" i="0">
                <a:solidFill>
                  <a:srgbClr val="000000"/>
                </a:solidFill>
                <a:effectLst/>
                <a:latin typeface="Calibri" panose="020F0502020204030204" pitchFamily="34" charset="0"/>
              </a:rPr>
              <a:t>Nodes or Neurons</a:t>
            </a:r>
            <a:r>
              <a:rPr lang="en-US" sz="1800" b="0" i="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a:solidFill>
                  <a:srgbClr val="000000"/>
                </a:solidFill>
                <a:effectLst/>
                <a:latin typeface="Calibri" panose="020F0502020204030204" pitchFamily="34" charset="0"/>
              </a:rPr>
              <a:t>Layers</a:t>
            </a:r>
            <a:r>
              <a:rPr lang="en-US" sz="1800" b="0" i="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a:solidFill>
                  <a:srgbClr val="000000"/>
                </a:solidFill>
                <a:effectLst/>
                <a:latin typeface="Calibri" panose="020F0502020204030204" pitchFamily="34" charset="0"/>
              </a:rPr>
              <a:t>Input Layer</a:t>
            </a:r>
            <a:r>
              <a:rPr lang="en-US" sz="1800" b="0" i="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a:solidFill>
                  <a:srgbClr val="000000"/>
                </a:solidFill>
                <a:effectLst/>
                <a:latin typeface="Calibri" panose="020F0502020204030204" pitchFamily="34" charset="0"/>
              </a:rPr>
              <a:t>Hidden Layers</a:t>
            </a:r>
            <a:r>
              <a:rPr lang="en-US" sz="1800" b="0" i="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a:solidFill>
                  <a:srgbClr val="000000"/>
                </a:solidFill>
                <a:effectLst/>
                <a:latin typeface="Calibri" panose="020F0502020204030204" pitchFamily="34" charset="0"/>
              </a:rPr>
              <a:t>Output Layer</a:t>
            </a:r>
            <a:r>
              <a:rPr lang="en-US" sz="1800" b="0" i="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a:solidFill>
                  <a:srgbClr val="000000"/>
                </a:solidFill>
                <a:effectLst/>
                <a:latin typeface="Calibri" panose="020F0502020204030204" pitchFamily="34" charset="0"/>
              </a:rPr>
              <a:t>Weights</a:t>
            </a:r>
            <a:r>
              <a:rPr lang="en-US" sz="1800" b="0" i="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a:solidFill>
                  <a:srgbClr val="000000"/>
                </a:solidFill>
                <a:effectLst/>
                <a:latin typeface="Calibri" panose="020F0502020204030204" pitchFamily="34" charset="0"/>
              </a:rPr>
              <a:t>Activation Functions</a:t>
            </a:r>
            <a:r>
              <a:rPr lang="en-US" sz="1800" b="0" i="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47438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a:solidFill>
                <a:srgbClr val="000000"/>
              </a:solidFill>
              <a:effectLst/>
              <a:latin typeface="Calibri" panose="020F0502020204030204" pitchFamily="34" charset="0"/>
            </a:endParaRPr>
          </a:p>
          <a:p>
            <a:pPr algn="l" rtl="0" fontAlgn="base">
              <a:buFont typeface="+mj-lt"/>
              <a:buAutoNum type="arabicPeriod"/>
            </a:pPr>
            <a:r>
              <a:rPr lang="en-US" sz="1800" b="1" i="0">
                <a:solidFill>
                  <a:srgbClr val="000000"/>
                </a:solidFill>
                <a:effectLst/>
                <a:latin typeface="Calibri" panose="020F0502020204030204" pitchFamily="34" charset="0"/>
              </a:rPr>
              <a:t>Nodes or Neurons</a:t>
            </a:r>
            <a:r>
              <a:rPr lang="en-US" sz="1800" b="0" i="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a:solidFill>
                  <a:srgbClr val="000000"/>
                </a:solidFill>
                <a:effectLst/>
                <a:latin typeface="Calibri" panose="020F0502020204030204" pitchFamily="34" charset="0"/>
              </a:rPr>
              <a:t>Layers</a:t>
            </a:r>
            <a:r>
              <a:rPr lang="en-US" sz="1800" b="0" i="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a:solidFill>
                  <a:srgbClr val="000000"/>
                </a:solidFill>
                <a:effectLst/>
                <a:latin typeface="Calibri" panose="020F0502020204030204" pitchFamily="34" charset="0"/>
              </a:rPr>
              <a:t>Input Layer</a:t>
            </a:r>
            <a:r>
              <a:rPr lang="en-US" sz="1800" b="0" i="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a:solidFill>
                  <a:srgbClr val="000000"/>
                </a:solidFill>
                <a:effectLst/>
                <a:latin typeface="Calibri" panose="020F0502020204030204" pitchFamily="34" charset="0"/>
              </a:rPr>
              <a:t>Hidden Layers</a:t>
            </a:r>
            <a:r>
              <a:rPr lang="en-US" sz="1800" b="0" i="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a:solidFill>
                  <a:srgbClr val="000000"/>
                </a:solidFill>
                <a:effectLst/>
                <a:latin typeface="Calibri" panose="020F0502020204030204" pitchFamily="34" charset="0"/>
              </a:rPr>
              <a:t>Output Layer</a:t>
            </a:r>
            <a:r>
              <a:rPr lang="en-US" sz="1800" b="0" i="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a:solidFill>
                  <a:srgbClr val="000000"/>
                </a:solidFill>
                <a:effectLst/>
                <a:latin typeface="Calibri" panose="020F0502020204030204" pitchFamily="34" charset="0"/>
              </a:rPr>
              <a:t>Weights</a:t>
            </a:r>
            <a:r>
              <a:rPr lang="en-US" sz="1800" b="0" i="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a:solidFill>
                  <a:srgbClr val="000000"/>
                </a:solidFill>
                <a:effectLst/>
                <a:latin typeface="Calibri" panose="020F0502020204030204" pitchFamily="34" charset="0"/>
              </a:rPr>
              <a:t>Activation Functions</a:t>
            </a:r>
            <a:r>
              <a:rPr lang="en-US" sz="1800" b="0" i="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46388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As an analogy, imagine a factory assembly line that takes raw input materials and has several stations where workers perform some function to produce a product. There is an example product that the workers aim to replicate. Each station (a node or neuron) in our factory has a specific task. Raw materials (input data) are entered at the beginning, and each station makes slight modifications. By the time the materials reach the end of the assembly line, they've been transformed into a finished product (output or prediction). The product of the assembly line is then compared to the example product. The factory workers then adjust their tools or methods by comparing outputs to the ground truth to produce better products. Similarly, a neural network adjusts its weights based on the difference between its predictions and the actual outcomes, improving its accuracy over time.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714812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t>Imagine you're making a multi-layered cake, like a towering wedding cake. Each layer of the cake represents a layer in a neural network. Imagine you're making a multi-layered cake, like a towering wedding cake. Each layer of the cake represents a layer in a neural network. </a:t>
            </a:r>
            <a:r>
              <a:rPr lang="en-US" sz="1800" b="0" i="0">
                <a:solidFill>
                  <a:srgbClr val="000000"/>
                </a:solidFill>
                <a:effectLst/>
                <a:latin typeface="Calibri" panose="020F0502020204030204" pitchFamily="34" charset="0"/>
              </a:rPr>
              <a:t>Now, "deep learning" is like our multi-layered wedding cake. Instead of one layer, we have many, many layers stacked on top of each other. Each layer contributes to the overall flavor and structure of the cake. In neural networks, having multiple layers allows for more complex transformations of the input data, enabling the network to understand intricate patterns and details.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Why is depth important? Well, just as each layer of our cake can have a different flavor or texture, adding depth (or layers) to our network allows it to capture distinctive features and nuances in the data. For instance, in image recognition, initial layers might identify simple patterns like edges or colors, while deeper layers could recognize more complex features like shapes, and even deeper layers might identify objects or scenes. There are different hidden layer "recipes" for each kind of deep learning application (image recognition would use different stacks of layers than natural language processing, for example).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400390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this point, you might be thinking, "Neat! But uh… What would I use neural networks for?" Here is a list of some of the more popular tasks that neural networks are used for. </a:t>
            </a:r>
            <a:r>
              <a:rPr lang="en-US" sz="1800" b="0" i="0">
                <a:solidFill>
                  <a:srgbClr val="000000"/>
                </a:solidFill>
                <a:effectLst/>
                <a:latin typeface="Calibri" panose="020F0502020204030204" pitchFamily="34" charset="0"/>
              </a:rPr>
              <a:t>You can do many more things with neural networks, with the limit mainly being your imagination and access to large, clean datasets. Network architectures are constantly changing as technology improves, so don't be confused if some of these are outdated by the time you take this course!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3645264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281715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1111-A733-A007-0C03-32B4F3D0A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CFDDE7-7F81-EA83-4AA8-4A2DFC6A8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635AE-8EBE-EE45-315E-F44617CB07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CF7317-0C75-A5D9-D256-7A45A60EC4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C3C56-6CE2-2A8F-740E-DD160207C1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72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0FC-2D24-5575-ADC4-B2E0B8EDC4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70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9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7BC8-1C7A-D67A-8AAF-08DE8B757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3F2731-1D0F-74FB-78C8-4DCB2E855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0926AC-3751-9B7C-785A-E407EFF4C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5640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2C2BB8-7EF6-4E07-B8B4-1A0ABE93489C}"/>
              </a:ext>
            </a:extLst>
          </p:cNvPr>
          <p:cNvGrpSpPr/>
          <p:nvPr userDrawn="1"/>
        </p:nvGrpSpPr>
        <p:grpSpPr>
          <a:xfrm rot="10454157">
            <a:off x="10825193" y="178507"/>
            <a:ext cx="1105690" cy="918099"/>
            <a:chOff x="7418717" y="1268412"/>
            <a:chExt cx="1105690" cy="918099"/>
          </a:xfrm>
        </p:grpSpPr>
        <p:pic>
          <p:nvPicPr>
            <p:cNvPr id="5" name="Picture 4">
              <a:extLst>
                <a:ext uri="{FF2B5EF4-FFF2-40B4-BE49-F238E27FC236}">
                  <a16:creationId xmlns:a16="http://schemas.microsoft.com/office/drawing/2014/main" id="{A79CB8F0-037D-4A08-8036-8B8375EF7C4C}"/>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6" name="Group 5">
              <a:extLst>
                <a:ext uri="{FF2B5EF4-FFF2-40B4-BE49-F238E27FC236}">
                  <a16:creationId xmlns:a16="http://schemas.microsoft.com/office/drawing/2014/main" id="{35A49B3E-FC35-4433-8920-BC67E60FCDBE}"/>
                </a:ext>
              </a:extLst>
            </p:cNvPr>
            <p:cNvGrpSpPr/>
            <p:nvPr userDrawn="1"/>
          </p:nvGrpSpPr>
          <p:grpSpPr>
            <a:xfrm>
              <a:off x="8126381" y="1344743"/>
              <a:ext cx="398026" cy="480792"/>
              <a:chOff x="5063706" y="603849"/>
              <a:chExt cx="612475" cy="739834"/>
            </a:xfrm>
          </p:grpSpPr>
          <p:pic>
            <p:nvPicPr>
              <p:cNvPr id="8" name="Picture 7">
                <a:extLst>
                  <a:ext uri="{FF2B5EF4-FFF2-40B4-BE49-F238E27FC236}">
                    <a16:creationId xmlns:a16="http://schemas.microsoft.com/office/drawing/2014/main" id="{F6E6DE77-0311-43C6-8D54-813C951D2B1C}"/>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9" name="Rectangle 8">
                <a:extLst>
                  <a:ext uri="{FF2B5EF4-FFF2-40B4-BE49-F238E27FC236}">
                    <a16:creationId xmlns:a16="http://schemas.microsoft.com/office/drawing/2014/main" id="{FAB873E1-C9A0-44AE-B560-CFE404BE1907}"/>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5CC3B293-1101-3E43-B564-2C84D5295281}"/>
              </a:ext>
            </a:extLst>
          </p:cNvPr>
          <p:cNvSpPr>
            <a:spLocks noGrp="1"/>
          </p:cNvSpPr>
          <p:nvPr>
            <p:ph type="title"/>
          </p:nvPr>
        </p:nvSpPr>
        <p:spPr/>
        <p:txBody>
          <a:bodyPr>
            <a:normAutofit/>
          </a:bodyPr>
          <a:lstStyle>
            <a:lvl1pPr>
              <a:defRPr sz="3600" b="1">
                <a:solidFill>
                  <a:srgbClr val="30335D"/>
                </a:solidFill>
                <a:latin typeface="Avenir Black" panose="02000503020000020003"/>
              </a:defRPr>
            </a:lvl1pPr>
          </a:lstStyle>
          <a:p>
            <a:r>
              <a:rPr lang="en-US"/>
              <a:t>Click to edit Master title style</a:t>
            </a:r>
          </a:p>
        </p:txBody>
      </p:sp>
      <p:sp>
        <p:nvSpPr>
          <p:cNvPr id="3" name="Content Placeholder 2">
            <a:extLst>
              <a:ext uri="{FF2B5EF4-FFF2-40B4-BE49-F238E27FC236}">
                <a16:creationId xmlns:a16="http://schemas.microsoft.com/office/drawing/2014/main" id="{84924489-40C5-1289-18A8-117699F6AA43}"/>
              </a:ext>
            </a:extLst>
          </p:cNvPr>
          <p:cNvSpPr>
            <a:spLocks noGrp="1"/>
          </p:cNvSpPr>
          <p:nvPr>
            <p:ph idx="1"/>
          </p:nvPr>
        </p:nvSpPr>
        <p:spPr/>
        <p:txBody>
          <a:bodyPr/>
          <a:lstStyle>
            <a:lvl1pPr>
              <a:defRPr>
                <a:latin typeface="Avenir" panose="02000503020000020003"/>
              </a:defRPr>
            </a:lvl1pPr>
            <a:lvl2pPr>
              <a:defRPr>
                <a:latin typeface="Avenir" panose="02000503020000020003"/>
              </a:defRPr>
            </a:lvl2pPr>
            <a:lvl3pPr>
              <a:defRPr sz="2400">
                <a:latin typeface="Avenir" panose="02000503020000020003"/>
              </a:defRPr>
            </a:lvl3pPr>
            <a:lvl4pPr>
              <a:defRPr sz="2200">
                <a:latin typeface="Avenir" panose="02000503020000020003"/>
              </a:defRPr>
            </a:lvl4pPr>
            <a:lvl5pPr>
              <a:defRPr sz="2000">
                <a:latin typeface="Avenir"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A3765D3-0E96-494A-B90C-D8E3461F5B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 name="Picture 9">
            <a:extLst>
              <a:ext uri="{FF2B5EF4-FFF2-40B4-BE49-F238E27FC236}">
                <a16:creationId xmlns:a16="http://schemas.microsoft.com/office/drawing/2014/main" id="{757DFCC2-9303-4155-B678-DF2FEF6A7B8C}"/>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103836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FA620CC4-ACB0-4717-A635-90507D6A24FA}"/>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1719262"/>
          </a:xfrm>
        </p:spPr>
        <p:txBody>
          <a:bodyPr anchor="b">
            <a:normAutofit/>
          </a:bodyPr>
          <a:lstStyle>
            <a:lvl1pPr algn="ctr">
              <a:defRPr sz="4800"/>
            </a:lvl1pPr>
          </a:lstStyle>
          <a:p>
            <a:r>
              <a:rPr lang="en-US"/>
              <a:t>Section Header Goes Here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p:nvPr>
        </p:nvSpPr>
        <p:spPr>
          <a:xfrm>
            <a:off x="831850" y="3429001"/>
            <a:ext cx="10515600" cy="1768184"/>
          </a:xfrm>
        </p:spPr>
        <p:txBody>
          <a:bodyPr>
            <a:normAutofit/>
          </a:bodyPr>
          <a:lstStyle>
            <a:lvl1pPr marL="0" indent="0" algn="ctr">
              <a:buNone/>
              <a:defRPr sz="2800">
                <a:solidFill>
                  <a:srgbClr val="57576B"/>
                </a:solidFill>
                <a:latin typeface="Avenir Black" panose="020005030200000200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481869" y="1222008"/>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2EDE8E65-D09C-4B39-8405-49E7EF39E78C}"/>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28" name="Picture 27">
            <a:extLst>
              <a:ext uri="{FF2B5EF4-FFF2-40B4-BE49-F238E27FC236}">
                <a16:creationId xmlns:a16="http://schemas.microsoft.com/office/drawing/2014/main" id="{3BA75FBC-2644-4E74-90C5-C9F0DA0CF34C}"/>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274937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Exercis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9E91C6-68F1-49FE-9EDA-C6CD19B79DDF}"/>
              </a:ext>
            </a:extLst>
          </p:cNvPr>
          <p:cNvGrpSpPr/>
          <p:nvPr userDrawn="1"/>
        </p:nvGrpSpPr>
        <p:grpSpPr>
          <a:xfrm>
            <a:off x="-116541" y="559959"/>
            <a:ext cx="3088342" cy="805143"/>
            <a:chOff x="-116541" y="559959"/>
            <a:chExt cx="3088342" cy="805143"/>
          </a:xfrm>
        </p:grpSpPr>
        <p:sp>
          <p:nvSpPr>
            <p:cNvPr id="15" name="Pentagon 4">
              <a:extLst>
                <a:ext uri="{FF2B5EF4-FFF2-40B4-BE49-F238E27FC236}">
                  <a16:creationId xmlns:a16="http://schemas.microsoft.com/office/drawing/2014/main" id="{8665138C-1A64-46A1-8977-77CBF392639E}"/>
                </a:ext>
              </a:extLst>
            </p:cNvPr>
            <p:cNvSpPr/>
            <p:nvPr/>
          </p:nvSpPr>
          <p:spPr>
            <a:xfrm>
              <a:off x="-13447" y="559959"/>
              <a:ext cx="2985248" cy="805143"/>
            </a:xfrm>
            <a:prstGeom prst="homePlate">
              <a:avLst/>
            </a:prstGeom>
            <a:solidFill>
              <a:srgbClr val="5A5AA8"/>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00728A-F6BD-4D8F-8546-342A42F1E7E7}"/>
                </a:ext>
              </a:extLst>
            </p:cNvPr>
            <p:cNvSpPr txBox="1"/>
            <p:nvPr/>
          </p:nvSpPr>
          <p:spPr>
            <a:xfrm>
              <a:off x="-116541" y="714367"/>
              <a:ext cx="3074895" cy="553998"/>
            </a:xfrm>
            <a:prstGeom prst="rect">
              <a:avLst/>
            </a:prstGeom>
            <a:noFill/>
          </p:spPr>
          <p:txBody>
            <a:bodyPr wrap="square" rtlCol="0">
              <a:spAutoFit/>
            </a:bodyPr>
            <a:lstStyle/>
            <a:p>
              <a:pPr algn="ctr"/>
              <a:r>
                <a:rPr lang="en-US" sz="3000">
                  <a:solidFill>
                    <a:schemeClr val="bg1"/>
                  </a:solidFill>
                  <a:latin typeface="Avenir Medium" panose="02000503020000020003" pitchFamily="2" charset="0"/>
                  <a:cs typeface="Futura Medium" panose="020B0602020204020303" pitchFamily="34" charset="-79"/>
                </a:rPr>
                <a:t>Exercise</a:t>
              </a:r>
            </a:p>
          </p:txBody>
        </p:sp>
      </p:gr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Tree>
    <p:extLst>
      <p:ext uri="{BB962C8B-B14F-4D97-AF65-F5344CB8AC3E}">
        <p14:creationId xmlns:p14="http://schemas.microsoft.com/office/powerpoint/2010/main" val="396797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Pract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
        <p:nvSpPr>
          <p:cNvPr id="17" name="Pentagon 4">
            <a:extLst>
              <a:ext uri="{FF2B5EF4-FFF2-40B4-BE49-F238E27FC236}">
                <a16:creationId xmlns:a16="http://schemas.microsoft.com/office/drawing/2014/main" id="{B0B007C1-063C-4373-8774-C2CCFD09CD92}"/>
              </a:ext>
            </a:extLst>
          </p:cNvPr>
          <p:cNvSpPr/>
          <p:nvPr/>
        </p:nvSpPr>
        <p:spPr>
          <a:xfrm>
            <a:off x="-13447" y="559958"/>
            <a:ext cx="2985248" cy="805143"/>
          </a:xfrm>
          <a:prstGeom prst="homePlate">
            <a:avLst/>
          </a:prstGeom>
          <a:solidFill>
            <a:srgbClr val="D6EDCF"/>
          </a:solidFill>
          <a:ln w="9525">
            <a:solidFill>
              <a:srgbClr val="65BB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9ABAD9-DB22-4C4D-9186-C94C05373031}"/>
              </a:ext>
            </a:extLst>
          </p:cNvPr>
          <p:cNvSpPr txBox="1"/>
          <p:nvPr/>
        </p:nvSpPr>
        <p:spPr>
          <a:xfrm>
            <a:off x="-116541" y="714366"/>
            <a:ext cx="3074895" cy="553998"/>
          </a:xfrm>
          <a:prstGeom prst="rect">
            <a:avLst/>
          </a:prstGeom>
          <a:noFill/>
          <a:ln w="9525">
            <a:noFill/>
          </a:ln>
        </p:spPr>
        <p:txBody>
          <a:bodyPr wrap="square" rtlCol="0">
            <a:spAutoFit/>
          </a:bodyPr>
          <a:lstStyle/>
          <a:p>
            <a:pPr algn="ctr"/>
            <a:r>
              <a:rPr lang="en-US" sz="3000">
                <a:solidFill>
                  <a:srgbClr val="30335D"/>
                </a:solidFill>
                <a:latin typeface="Avenir Medium" panose="02000503020000020003" pitchFamily="2" charset="0"/>
                <a:cs typeface="Futura Medium" panose="020B0602020204020303" pitchFamily="34" charset="-79"/>
              </a:rPr>
              <a:t>Practice</a:t>
            </a:r>
          </a:p>
        </p:txBody>
      </p:sp>
    </p:spTree>
    <p:extLst>
      <p:ext uri="{BB962C8B-B14F-4D97-AF65-F5344CB8AC3E}">
        <p14:creationId xmlns:p14="http://schemas.microsoft.com/office/powerpoint/2010/main" val="364287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PurpleBG_Quotation">
    <p:bg>
      <p:bgPr>
        <a:solidFill>
          <a:srgbClr val="5A5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chemeClr val="bg1"/>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4088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LtPurple_Quotation">
    <p:bg>
      <p:bgPr>
        <a:solidFill>
          <a:srgbClr val="D2D2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789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Green_Quotation">
    <p:bg>
      <p:bgPr>
        <a:solidFill>
          <a:srgbClr val="D6E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85513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0FFA-15FE-AC6D-4D47-C9720B56C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32FE1-3956-9401-7531-0720AA5E2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4F3FE5-C445-BA58-D1C3-79D71BDF9C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44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BEF935-1AA8-B8D7-7BF0-07A5200B5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E0E3B-03AA-B7E7-B5D5-E701DFC887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54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4" r:id="rId5"/>
    <p:sldLayoutId id="2147483660" r:id="rId6"/>
    <p:sldLayoutId id="2147483663" r:id="rId7"/>
    <p:sldLayoutId id="2147483661" r:id="rId8"/>
    <p:sldLayoutId id="2147483652" r:id="rId9"/>
    <p:sldLayoutId id="2147483653" r:id="rId10"/>
    <p:sldLayoutId id="2147483654" r:id="rId11"/>
    <p:sldLayoutId id="2147483655" r:id="rId12"/>
    <p:sldLayoutId id="2147483657" r:id="rId13"/>
  </p:sldLayoutIdLst>
  <p:txStyles>
    <p:titleStyle>
      <a:lvl1pPr algn="l" defTabSz="914400" rtl="0" eaLnBrk="1" latinLnBrk="0" hangingPunct="1">
        <a:lnSpc>
          <a:spcPct val="90000"/>
        </a:lnSpc>
        <a:spcBef>
          <a:spcPct val="0"/>
        </a:spcBef>
        <a:buNone/>
        <a:defRPr sz="3600" b="1" kern="1200">
          <a:solidFill>
            <a:srgbClr val="30335D"/>
          </a:solidFill>
          <a:latin typeface="Avenir Black" panose="02000503020000020003"/>
          <a:ea typeface="+mj-ea"/>
          <a:cs typeface="+mj-cs"/>
        </a:defRPr>
      </a:lvl1pPr>
    </p:titleStyle>
    <p:bodyStyle>
      <a:lvl1pPr marL="228600" indent="-228600" algn="l" defTabSz="914400" rtl="0" eaLnBrk="1" latinLnBrk="0" hangingPunct="1">
        <a:lnSpc>
          <a:spcPct val="90000"/>
        </a:lnSpc>
        <a:spcBef>
          <a:spcPts val="1000"/>
        </a:spcBef>
        <a:buClr>
          <a:srgbClr val="65BB7B"/>
        </a:buClr>
        <a:buFont typeface="Courier New" panose="02070309020205020404" pitchFamily="49" charset="0"/>
        <a:buChar char="o"/>
        <a:defRPr sz="2800" kern="1200">
          <a:solidFill>
            <a:srgbClr val="30335D"/>
          </a:solidFill>
          <a:latin typeface="Avenir"/>
          <a:ea typeface="+mn-ea"/>
          <a:cs typeface="+mn-cs"/>
        </a:defRPr>
      </a:lvl1pPr>
      <a:lvl2pPr marL="685800" indent="-228600" algn="l" defTabSz="914400" rtl="0" eaLnBrk="1" latinLnBrk="0" hangingPunct="1">
        <a:lnSpc>
          <a:spcPct val="90000"/>
        </a:lnSpc>
        <a:spcBef>
          <a:spcPts val="500"/>
        </a:spcBef>
        <a:buClr>
          <a:srgbClr val="65BB7B"/>
        </a:buClr>
        <a:buFont typeface="Courier New" panose="02070309020205020404" pitchFamily="49" charset="0"/>
        <a:buChar char="o"/>
        <a:defRPr sz="2600" kern="1200">
          <a:solidFill>
            <a:srgbClr val="30335D"/>
          </a:solidFill>
          <a:latin typeface="Avenir"/>
          <a:ea typeface="+mn-ea"/>
          <a:cs typeface="+mn-cs"/>
        </a:defRPr>
      </a:lvl2pPr>
      <a:lvl3pPr marL="1143000" indent="-228600" algn="l" defTabSz="914400" rtl="0" eaLnBrk="1" latinLnBrk="0" hangingPunct="1">
        <a:lnSpc>
          <a:spcPct val="90000"/>
        </a:lnSpc>
        <a:spcBef>
          <a:spcPts val="500"/>
        </a:spcBef>
        <a:buClr>
          <a:srgbClr val="65BB7B"/>
        </a:buClr>
        <a:buFont typeface="Courier New" panose="02070309020205020404" pitchFamily="49" charset="0"/>
        <a:buChar char="o"/>
        <a:defRPr sz="2400" kern="1200">
          <a:solidFill>
            <a:srgbClr val="30335D"/>
          </a:solidFill>
          <a:latin typeface="Avenir"/>
          <a:ea typeface="+mn-ea"/>
          <a:cs typeface="+mn-cs"/>
        </a:defRPr>
      </a:lvl3pPr>
      <a:lvl4pPr marL="1600200" indent="-228600" algn="l" defTabSz="914400" rtl="0" eaLnBrk="1" latinLnBrk="0" hangingPunct="1">
        <a:lnSpc>
          <a:spcPct val="90000"/>
        </a:lnSpc>
        <a:spcBef>
          <a:spcPts val="500"/>
        </a:spcBef>
        <a:buClr>
          <a:srgbClr val="65BB7B"/>
        </a:buClr>
        <a:buFont typeface="Courier New" panose="02070309020205020404" pitchFamily="49" charset="0"/>
        <a:buChar char="o"/>
        <a:defRPr sz="2200" kern="1200">
          <a:solidFill>
            <a:srgbClr val="30335D"/>
          </a:solidFill>
          <a:latin typeface="Avenir"/>
          <a:ea typeface="+mn-ea"/>
          <a:cs typeface="+mn-cs"/>
        </a:defRPr>
      </a:lvl4pPr>
      <a:lvl5pPr marL="2057400" indent="-228600" algn="l" defTabSz="914400" rtl="0" eaLnBrk="1" latinLnBrk="0" hangingPunct="1">
        <a:lnSpc>
          <a:spcPct val="90000"/>
        </a:lnSpc>
        <a:spcBef>
          <a:spcPts val="500"/>
        </a:spcBef>
        <a:buClr>
          <a:srgbClr val="65BB7B"/>
        </a:buClr>
        <a:buFont typeface="Courier New" panose="02070309020205020404" pitchFamily="49" charset="0"/>
        <a:buChar char="o"/>
        <a:defRPr sz="2000" kern="1200">
          <a:solidFill>
            <a:srgbClr val="30335D"/>
          </a:solidFill>
          <a:latin typeface="Aveni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11.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23_5582736C.xml"/><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a:lstStyle/>
          <a:p>
            <a:r>
              <a:rPr lang="en-US" dirty="0"/>
              <a:t>Getting Started with Deep Learning</a:t>
            </a:r>
          </a:p>
        </p:txBody>
      </p:sp>
      <p:pic>
        <p:nvPicPr>
          <p:cNvPr id="4" name="Picture 3">
            <a:extLst>
              <a:ext uri="{FF2B5EF4-FFF2-40B4-BE49-F238E27FC236}">
                <a16:creationId xmlns:a16="http://schemas.microsoft.com/office/drawing/2014/main" id="{B7BE44CC-4E06-C2C2-1603-25D9F55A5277}"/>
              </a:ext>
            </a:extLst>
          </p:cNvPr>
          <p:cNvPicPr>
            <a:picLocks noChangeAspect="1"/>
          </p:cNvPicPr>
          <p:nvPr/>
        </p:nvPicPr>
        <p:blipFill>
          <a:blip r:embed="rId3"/>
          <a:srcRect/>
          <a:stretch/>
        </p:blipFill>
        <p:spPr>
          <a:xfrm>
            <a:off x="10830560" y="5540467"/>
            <a:ext cx="1201927" cy="1185233"/>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What is Deep Learning?</a:t>
            </a:r>
          </a:p>
        </p:txBody>
      </p:sp>
    </p:spTree>
    <p:extLst>
      <p:ext uri="{BB962C8B-B14F-4D97-AF65-F5344CB8AC3E}">
        <p14:creationId xmlns:p14="http://schemas.microsoft.com/office/powerpoint/2010/main" val="115362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Imagine You’re Making a Cake…</a:t>
            </a:r>
          </a:p>
        </p:txBody>
      </p:sp>
      <p:pic>
        <p:nvPicPr>
          <p:cNvPr id="2052" name="Picture 4" descr="A large cake with candles and flowers in a room with people&#10;&#10;Description automatically generated">
            <a:extLst>
              <a:ext uri="{FF2B5EF4-FFF2-40B4-BE49-F238E27FC236}">
                <a16:creationId xmlns:a16="http://schemas.microsoft.com/office/drawing/2014/main" id="{DA1EDA8D-D892-83D9-75B8-FAC376992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939" y="1702720"/>
            <a:ext cx="4676775" cy="426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4D85D3-A153-D261-9B28-FD8DA605F080}"/>
              </a:ext>
            </a:extLst>
          </p:cNvPr>
          <p:cNvSpPr txBox="1"/>
          <p:nvPr/>
        </p:nvSpPr>
        <p:spPr>
          <a:xfrm>
            <a:off x="1023691" y="3246566"/>
            <a:ext cx="1641796" cy="646331"/>
          </a:xfrm>
          <a:prstGeom prst="rect">
            <a:avLst/>
          </a:prstGeom>
          <a:noFill/>
        </p:spPr>
        <p:txBody>
          <a:bodyPr wrap="none" rtlCol="0">
            <a:spAutoFit/>
          </a:bodyPr>
          <a:lstStyle/>
          <a:p>
            <a:r>
              <a:rPr lang="en-US" sz="3600">
                <a:solidFill>
                  <a:srgbClr val="5A5AA8"/>
                </a:solidFill>
                <a:latin typeface="Avenir Black" panose="02000503020000020003"/>
              </a:rPr>
              <a:t>Input(s)</a:t>
            </a:r>
          </a:p>
        </p:txBody>
      </p:sp>
      <p:sp>
        <p:nvSpPr>
          <p:cNvPr id="7" name="TextBox 6">
            <a:extLst>
              <a:ext uri="{FF2B5EF4-FFF2-40B4-BE49-F238E27FC236}">
                <a16:creationId xmlns:a16="http://schemas.microsoft.com/office/drawing/2014/main" id="{356655B6-8BA2-9F8D-4893-96690695F9CC}"/>
              </a:ext>
            </a:extLst>
          </p:cNvPr>
          <p:cNvSpPr txBox="1"/>
          <p:nvPr/>
        </p:nvSpPr>
        <p:spPr>
          <a:xfrm>
            <a:off x="9131442" y="3367844"/>
            <a:ext cx="1524776" cy="646331"/>
          </a:xfrm>
          <a:prstGeom prst="rect">
            <a:avLst/>
          </a:prstGeom>
          <a:noFill/>
        </p:spPr>
        <p:txBody>
          <a:bodyPr wrap="none" rtlCol="0">
            <a:spAutoFit/>
          </a:bodyPr>
          <a:lstStyle/>
          <a:p>
            <a:r>
              <a:rPr lang="en-US" sz="3600">
                <a:solidFill>
                  <a:srgbClr val="5A5AA8"/>
                </a:solidFill>
                <a:latin typeface="Avenir Black" panose="02000503020000020003"/>
              </a:rPr>
              <a:t>Output</a:t>
            </a:r>
          </a:p>
        </p:txBody>
      </p:sp>
      <p:sp>
        <p:nvSpPr>
          <p:cNvPr id="8" name="Arrow: Right 7">
            <a:extLst>
              <a:ext uri="{FF2B5EF4-FFF2-40B4-BE49-F238E27FC236}">
                <a16:creationId xmlns:a16="http://schemas.microsoft.com/office/drawing/2014/main" id="{ED6D7B82-25EB-5F17-12D3-8586974B15E8}"/>
              </a:ext>
            </a:extLst>
          </p:cNvPr>
          <p:cNvSpPr/>
          <p:nvPr/>
        </p:nvSpPr>
        <p:spPr>
          <a:xfrm>
            <a:off x="2665487" y="3454476"/>
            <a:ext cx="717176" cy="346164"/>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529D906-C3BA-A1E1-79CA-6B7CA41EEB4E}"/>
              </a:ext>
            </a:extLst>
          </p:cNvPr>
          <p:cNvSpPr/>
          <p:nvPr/>
        </p:nvSpPr>
        <p:spPr>
          <a:xfrm>
            <a:off x="8295990" y="3490156"/>
            <a:ext cx="717176" cy="346164"/>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D0C6783-FBB3-9361-8071-42F7A6045D28}"/>
              </a:ext>
            </a:extLst>
          </p:cNvPr>
          <p:cNvGrpSpPr/>
          <p:nvPr/>
        </p:nvGrpSpPr>
        <p:grpSpPr>
          <a:xfrm>
            <a:off x="3135880" y="5314448"/>
            <a:ext cx="5300869" cy="1537223"/>
            <a:chOff x="3135880" y="5314448"/>
            <a:chExt cx="5300869" cy="1537223"/>
          </a:xfrm>
        </p:grpSpPr>
        <p:sp>
          <p:nvSpPr>
            <p:cNvPr id="3" name="Rectangle 2">
              <a:extLst>
                <a:ext uri="{FF2B5EF4-FFF2-40B4-BE49-F238E27FC236}">
                  <a16:creationId xmlns:a16="http://schemas.microsoft.com/office/drawing/2014/main" id="{C3CF54F5-20AB-0B75-084D-1C424A620F42}"/>
                </a:ext>
              </a:extLst>
            </p:cNvPr>
            <p:cNvSpPr/>
            <p:nvPr/>
          </p:nvSpPr>
          <p:spPr>
            <a:xfrm>
              <a:off x="3135880" y="5314448"/>
              <a:ext cx="5300869" cy="15035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2FCC6F0-64F7-8392-B369-6F0F3FC25242}"/>
                </a:ext>
              </a:extLst>
            </p:cNvPr>
            <p:cNvSpPr txBox="1"/>
            <p:nvPr/>
          </p:nvSpPr>
          <p:spPr>
            <a:xfrm>
              <a:off x="4523983" y="6266896"/>
              <a:ext cx="2524665" cy="584775"/>
            </a:xfrm>
            <a:prstGeom prst="rect">
              <a:avLst/>
            </a:prstGeom>
            <a:noFill/>
          </p:spPr>
          <p:txBody>
            <a:bodyPr wrap="none" rtlCol="0">
              <a:spAutoFit/>
            </a:bodyPr>
            <a:lstStyle/>
            <a:p>
              <a:r>
                <a:rPr lang="en-US" sz="3200">
                  <a:solidFill>
                    <a:srgbClr val="65BB7B"/>
                  </a:solidFill>
                  <a:latin typeface="Avenir Black" panose="02000503020000020003"/>
                </a:rPr>
                <a:t>Hidden Layers</a:t>
              </a:r>
            </a:p>
          </p:txBody>
        </p:sp>
        <p:sp>
          <p:nvSpPr>
            <p:cNvPr id="2" name="Left Brace 1">
              <a:extLst>
                <a:ext uri="{FF2B5EF4-FFF2-40B4-BE49-F238E27FC236}">
                  <a16:creationId xmlns:a16="http://schemas.microsoft.com/office/drawing/2014/main" id="{9B504E8A-D774-2A66-5947-7AF05F26FE7C}"/>
                </a:ext>
              </a:extLst>
            </p:cNvPr>
            <p:cNvSpPr/>
            <p:nvPr/>
          </p:nvSpPr>
          <p:spPr>
            <a:xfrm rot="16200000">
              <a:off x="5307754" y="3742900"/>
              <a:ext cx="1063142" cy="4206240"/>
            </a:xfrm>
            <a:prstGeom prst="leftBrace">
              <a:avLst>
                <a:gd name="adj1" fmla="val 61436"/>
                <a:gd name="adj2" fmla="val 50000"/>
              </a:avLst>
            </a:prstGeom>
            <a:ln w="57150">
              <a:solidFill>
                <a:srgbClr val="5A5AA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421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205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What Can I Do with Neural Networks?</a:t>
            </a:r>
          </a:p>
        </p:txBody>
      </p:sp>
    </p:spTree>
    <p:extLst>
      <p:ext uri="{BB962C8B-B14F-4D97-AF65-F5344CB8AC3E}">
        <p14:creationId xmlns:p14="http://schemas.microsoft.com/office/powerpoint/2010/main" val="212804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Neural Network Applications</a:t>
            </a:r>
          </a:p>
        </p:txBody>
      </p:sp>
      <p:pic>
        <p:nvPicPr>
          <p:cNvPr id="1032" name="Picture 8" descr="Blur icon&#10;">
            <a:extLst>
              <a:ext uri="{FF2B5EF4-FFF2-40B4-BE49-F238E27FC236}">
                <a16:creationId xmlns:a16="http://schemas.microsoft.com/office/drawing/2014/main" id="{952810D8-E1C4-8EDC-7369-BE609A842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5864" y="3577040"/>
            <a:ext cx="1064962" cy="10649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 person standing at a podium with a speech bubble&#10;&#10;Description automatically generated">
            <a:extLst>
              <a:ext uri="{FF2B5EF4-FFF2-40B4-BE49-F238E27FC236}">
                <a16:creationId xmlns:a16="http://schemas.microsoft.com/office/drawing/2014/main" id="{DF66F58B-52A7-5568-CA90-ABF35074F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862" y="1618971"/>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 icon representing translation from one language into another.&#10;&#10;">
            <a:extLst>
              <a:ext uri="{FF2B5EF4-FFF2-40B4-BE49-F238E27FC236}">
                <a16:creationId xmlns:a16="http://schemas.microsoft.com/office/drawing/2014/main" id="{C354559A-7B3F-F7A7-F499-1F013D06B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931" y="3639235"/>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 phone with a globe and a smiling face&#10;&#10;Description automatically generated">
            <a:extLst>
              <a:ext uri="{FF2B5EF4-FFF2-40B4-BE49-F238E27FC236}">
                <a16:creationId xmlns:a16="http://schemas.microsoft.com/office/drawing/2014/main" id="{2326AD93-1317-069C-5C05-01E91BE5A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336" y="1547253"/>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 icon representing time series with an upward trending line.">
            <a:extLst>
              <a:ext uri="{FF2B5EF4-FFF2-40B4-BE49-F238E27FC236}">
                <a16:creationId xmlns:a16="http://schemas.microsoft.com/office/drawing/2014/main" id="{CB69E0BA-E424-ADB5-A3EC-0B9C9FC05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5274"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 cartoon of a person with wings&#10;&#10;Description automatically generated">
            <a:extLst>
              <a:ext uri="{FF2B5EF4-FFF2-40B4-BE49-F238E27FC236}">
                <a16:creationId xmlns:a16="http://schemas.microsoft.com/office/drawing/2014/main" id="{0C0453D1-4D1B-0833-9171-720FC87A95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6314" y="248741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 icon representing image to image translation&#10;">
            <a:extLst>
              <a:ext uri="{FF2B5EF4-FFF2-40B4-BE49-F238E27FC236}">
                <a16:creationId xmlns:a16="http://schemas.microsoft.com/office/drawing/2014/main" id="{2149A41F-14F2-2DE6-C4C2-5336F79B39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9479"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16E301A-575F-5BB0-54EB-6A8A76560FB2}"/>
              </a:ext>
            </a:extLst>
          </p:cNvPr>
          <p:cNvGrpSpPr/>
          <p:nvPr/>
        </p:nvGrpSpPr>
        <p:grpSpPr>
          <a:xfrm>
            <a:off x="8703517" y="959684"/>
            <a:ext cx="3436095" cy="2637072"/>
            <a:chOff x="6065483" y="1416985"/>
            <a:chExt cx="3436095" cy="2637072"/>
          </a:xfrm>
        </p:grpSpPr>
        <p:pic>
          <p:nvPicPr>
            <p:cNvPr id="1026" name="Picture 2" descr="Object detection icon with a cherry being identified.">
              <a:extLst>
                <a:ext uri="{FF2B5EF4-FFF2-40B4-BE49-F238E27FC236}">
                  <a16:creationId xmlns:a16="http://schemas.microsoft.com/office/drawing/2014/main" id="{7B9C13DA-7EAF-FF26-3851-FF922CE0B2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5483" y="235607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ogo of a fruit&#10;&#10;Description automatically generated">
              <a:extLst>
                <a:ext uri="{FF2B5EF4-FFF2-40B4-BE49-F238E27FC236}">
                  <a16:creationId xmlns:a16="http://schemas.microsoft.com/office/drawing/2014/main" id="{EF3490DD-4DC4-C5BA-368E-813858D98E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9953" y="2314526"/>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red cherry with a green border&#10;&#10;Description automatically generated">
              <a:extLst>
                <a:ext uri="{FF2B5EF4-FFF2-40B4-BE49-F238E27FC236}">
                  <a16:creationId xmlns:a16="http://schemas.microsoft.com/office/drawing/2014/main" id="{5094D9CD-049A-7943-9772-3A10A858A2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889" y="1416985"/>
              <a:ext cx="1571625" cy="1571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E05A0C-98D0-0B27-3E17-A8AA180E3434}"/>
                </a:ext>
              </a:extLst>
            </p:cNvPr>
            <p:cNvSpPr txBox="1"/>
            <p:nvPr/>
          </p:nvSpPr>
          <p:spPr>
            <a:xfrm>
              <a:off x="6778109" y="3684725"/>
              <a:ext cx="1804405" cy="369332"/>
            </a:xfrm>
            <a:prstGeom prst="rect">
              <a:avLst/>
            </a:prstGeom>
            <a:noFill/>
          </p:spPr>
          <p:txBody>
            <a:bodyPr wrap="none" rtlCol="0">
              <a:spAutoFit/>
            </a:bodyPr>
            <a:lstStyle/>
            <a:p>
              <a:r>
                <a:rPr lang="en-US">
                  <a:solidFill>
                    <a:srgbClr val="5A5AA8"/>
                  </a:solidFill>
                  <a:latin typeface="Avenir Black" panose="02000503020000020003"/>
                </a:rPr>
                <a:t>Computer Vision </a:t>
              </a:r>
            </a:p>
          </p:txBody>
        </p:sp>
      </p:grpSp>
      <p:sp>
        <p:nvSpPr>
          <p:cNvPr id="8" name="TextBox 7">
            <a:extLst>
              <a:ext uri="{FF2B5EF4-FFF2-40B4-BE49-F238E27FC236}">
                <a16:creationId xmlns:a16="http://schemas.microsoft.com/office/drawing/2014/main" id="{D70A0182-BD38-4F40-4DB5-BBA0883B6466}"/>
              </a:ext>
            </a:extLst>
          </p:cNvPr>
          <p:cNvSpPr txBox="1"/>
          <p:nvPr/>
        </p:nvSpPr>
        <p:spPr>
          <a:xfrm>
            <a:off x="770674" y="3273230"/>
            <a:ext cx="2873222" cy="369332"/>
          </a:xfrm>
          <a:prstGeom prst="rect">
            <a:avLst/>
          </a:prstGeom>
          <a:noFill/>
        </p:spPr>
        <p:txBody>
          <a:bodyPr wrap="none" rtlCol="0">
            <a:spAutoFit/>
          </a:bodyPr>
          <a:lstStyle/>
          <a:p>
            <a:r>
              <a:rPr lang="en-US">
                <a:solidFill>
                  <a:srgbClr val="5A5AA8"/>
                </a:solidFill>
                <a:latin typeface="Avenir Black" panose="02000503020000020003"/>
              </a:rPr>
              <a:t>Natural Language Processing</a:t>
            </a:r>
          </a:p>
        </p:txBody>
      </p:sp>
      <p:sp>
        <p:nvSpPr>
          <p:cNvPr id="9" name="TextBox 8">
            <a:extLst>
              <a:ext uri="{FF2B5EF4-FFF2-40B4-BE49-F238E27FC236}">
                <a16:creationId xmlns:a16="http://schemas.microsoft.com/office/drawing/2014/main" id="{5248192D-9E18-4D84-B929-8CB8C98D6197}"/>
              </a:ext>
            </a:extLst>
          </p:cNvPr>
          <p:cNvSpPr txBox="1"/>
          <p:nvPr/>
        </p:nvSpPr>
        <p:spPr>
          <a:xfrm>
            <a:off x="7887245" y="5994194"/>
            <a:ext cx="2067682" cy="369332"/>
          </a:xfrm>
          <a:prstGeom prst="rect">
            <a:avLst/>
          </a:prstGeom>
          <a:noFill/>
        </p:spPr>
        <p:txBody>
          <a:bodyPr wrap="none" rtlCol="0">
            <a:spAutoFit/>
          </a:bodyPr>
          <a:lstStyle/>
          <a:p>
            <a:r>
              <a:rPr lang="en-US">
                <a:solidFill>
                  <a:srgbClr val="5A5AA8"/>
                </a:solidFill>
                <a:latin typeface="Avenir Black" panose="02000503020000020003"/>
              </a:rPr>
              <a:t>Time Series Analysis</a:t>
            </a:r>
          </a:p>
        </p:txBody>
      </p:sp>
      <p:sp>
        <p:nvSpPr>
          <p:cNvPr id="12" name="TextBox 11">
            <a:extLst>
              <a:ext uri="{FF2B5EF4-FFF2-40B4-BE49-F238E27FC236}">
                <a16:creationId xmlns:a16="http://schemas.microsoft.com/office/drawing/2014/main" id="{A636F5FE-90CC-27BE-79BA-1FD147FBE494}"/>
              </a:ext>
            </a:extLst>
          </p:cNvPr>
          <p:cNvSpPr txBox="1"/>
          <p:nvPr/>
        </p:nvSpPr>
        <p:spPr>
          <a:xfrm>
            <a:off x="4719907" y="4055715"/>
            <a:ext cx="2110771" cy="369332"/>
          </a:xfrm>
          <a:prstGeom prst="rect">
            <a:avLst/>
          </a:prstGeom>
          <a:noFill/>
        </p:spPr>
        <p:txBody>
          <a:bodyPr wrap="none" rtlCol="0">
            <a:spAutoFit/>
          </a:bodyPr>
          <a:lstStyle/>
          <a:p>
            <a:r>
              <a:rPr lang="en-US">
                <a:solidFill>
                  <a:srgbClr val="5A5AA8"/>
                </a:solidFill>
                <a:latin typeface="Avenir Black" panose="02000503020000020003"/>
              </a:rPr>
              <a:t>Generative Methods</a:t>
            </a:r>
          </a:p>
        </p:txBody>
      </p:sp>
    </p:spTree>
    <p:extLst>
      <p:ext uri="{BB962C8B-B14F-4D97-AF65-F5344CB8AC3E}">
        <p14:creationId xmlns:p14="http://schemas.microsoft.com/office/powerpoint/2010/main" val="87244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Types of Networks</a:t>
            </a:r>
          </a:p>
        </p:txBody>
      </p:sp>
    </p:spTree>
    <p:extLst>
      <p:ext uri="{BB962C8B-B14F-4D97-AF65-F5344CB8AC3E}">
        <p14:creationId xmlns:p14="http://schemas.microsoft.com/office/powerpoint/2010/main" val="2119417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Network Architectures</a:t>
            </a:r>
          </a:p>
        </p:txBody>
      </p:sp>
      <p:pic>
        <p:nvPicPr>
          <p:cNvPr id="6" name="Picture 5">
            <a:extLst>
              <a:ext uri="{FF2B5EF4-FFF2-40B4-BE49-F238E27FC236}">
                <a16:creationId xmlns:a16="http://schemas.microsoft.com/office/drawing/2014/main" id="{3C6D7E9B-2BD8-699E-7C25-BD9891A820C2}"/>
              </a:ext>
            </a:extLst>
          </p:cNvPr>
          <p:cNvPicPr>
            <a:picLocks noChangeAspect="1"/>
          </p:cNvPicPr>
          <p:nvPr/>
        </p:nvPicPr>
        <p:blipFill>
          <a:blip r:embed="rId3"/>
          <a:stretch>
            <a:fillRect/>
          </a:stretch>
        </p:blipFill>
        <p:spPr>
          <a:xfrm>
            <a:off x="3674412" y="1896387"/>
            <a:ext cx="1532613" cy="1532613"/>
          </a:xfrm>
          <a:prstGeom prst="rect">
            <a:avLst/>
          </a:prstGeom>
        </p:spPr>
      </p:pic>
      <p:sp>
        <p:nvSpPr>
          <p:cNvPr id="7" name="TextBox 6">
            <a:extLst>
              <a:ext uri="{FF2B5EF4-FFF2-40B4-BE49-F238E27FC236}">
                <a16:creationId xmlns:a16="http://schemas.microsoft.com/office/drawing/2014/main" id="{7B45140B-AF2F-BAAC-6C8E-68FA7F5C602B}"/>
              </a:ext>
            </a:extLst>
          </p:cNvPr>
          <p:cNvSpPr txBox="1"/>
          <p:nvPr/>
        </p:nvSpPr>
        <p:spPr>
          <a:xfrm>
            <a:off x="6819741" y="5544739"/>
            <a:ext cx="972812"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RNN</a:t>
            </a:r>
            <a:endParaRPr lang="en-US" sz="2000">
              <a:solidFill>
                <a:srgbClr val="30335D"/>
              </a:solidFill>
              <a:latin typeface="Avenir Black" panose="02000503020000020003"/>
            </a:endParaRPr>
          </a:p>
        </p:txBody>
      </p:sp>
      <p:sp>
        <p:nvSpPr>
          <p:cNvPr id="8" name="TextBox 7">
            <a:extLst>
              <a:ext uri="{FF2B5EF4-FFF2-40B4-BE49-F238E27FC236}">
                <a16:creationId xmlns:a16="http://schemas.microsoft.com/office/drawing/2014/main" id="{B96D72A9-B1E2-C393-DE9C-7E080C380F73}"/>
              </a:ext>
            </a:extLst>
          </p:cNvPr>
          <p:cNvSpPr txBox="1"/>
          <p:nvPr/>
        </p:nvSpPr>
        <p:spPr>
          <a:xfrm>
            <a:off x="5207025" y="182099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CNN</a:t>
            </a:r>
            <a:endParaRPr lang="en-US" sz="2000">
              <a:solidFill>
                <a:srgbClr val="30335D"/>
              </a:solidFill>
              <a:latin typeface="Avenir Black" panose="02000503020000020003"/>
            </a:endParaRPr>
          </a:p>
        </p:txBody>
      </p:sp>
      <p:sp>
        <p:nvSpPr>
          <p:cNvPr id="9" name="TextBox 8">
            <a:extLst>
              <a:ext uri="{FF2B5EF4-FFF2-40B4-BE49-F238E27FC236}">
                <a16:creationId xmlns:a16="http://schemas.microsoft.com/office/drawing/2014/main" id="{B45BBC2B-FF50-D4FB-3C28-A4FC8E6F7AB4}"/>
              </a:ext>
            </a:extLst>
          </p:cNvPr>
          <p:cNvSpPr txBox="1"/>
          <p:nvPr/>
        </p:nvSpPr>
        <p:spPr>
          <a:xfrm>
            <a:off x="10214426" y="222110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LSTM</a:t>
            </a:r>
            <a:endParaRPr lang="en-US" sz="2000">
              <a:solidFill>
                <a:srgbClr val="30335D"/>
              </a:solidFill>
              <a:latin typeface="Avenir Black" panose="02000503020000020003"/>
            </a:endParaRPr>
          </a:p>
        </p:txBody>
      </p:sp>
      <p:pic>
        <p:nvPicPr>
          <p:cNvPr id="10" name="Picture 9">
            <a:extLst>
              <a:ext uri="{FF2B5EF4-FFF2-40B4-BE49-F238E27FC236}">
                <a16:creationId xmlns:a16="http://schemas.microsoft.com/office/drawing/2014/main" id="{AFEEC8AD-28F1-F7AE-F781-C1ED41FE9974}"/>
              </a:ext>
            </a:extLst>
          </p:cNvPr>
          <p:cNvPicPr>
            <a:picLocks noChangeAspect="1"/>
          </p:cNvPicPr>
          <p:nvPr/>
        </p:nvPicPr>
        <p:blipFill>
          <a:blip r:embed="rId4"/>
          <a:stretch>
            <a:fillRect/>
          </a:stretch>
        </p:blipFill>
        <p:spPr>
          <a:xfrm>
            <a:off x="9658310" y="2586389"/>
            <a:ext cx="1532613" cy="1532613"/>
          </a:xfrm>
          <a:prstGeom prst="rect">
            <a:avLst/>
          </a:prstGeom>
        </p:spPr>
      </p:pic>
      <p:pic>
        <p:nvPicPr>
          <p:cNvPr id="11" name="Picture 10">
            <a:extLst>
              <a:ext uri="{FF2B5EF4-FFF2-40B4-BE49-F238E27FC236}">
                <a16:creationId xmlns:a16="http://schemas.microsoft.com/office/drawing/2014/main" id="{33BF7B73-8006-EA3B-F947-A76C282700E7}"/>
              </a:ext>
            </a:extLst>
          </p:cNvPr>
          <p:cNvPicPr>
            <a:picLocks noChangeAspect="1"/>
          </p:cNvPicPr>
          <p:nvPr/>
        </p:nvPicPr>
        <p:blipFill>
          <a:blip r:embed="rId5"/>
          <a:stretch>
            <a:fillRect/>
          </a:stretch>
        </p:blipFill>
        <p:spPr>
          <a:xfrm>
            <a:off x="7485977" y="4356928"/>
            <a:ext cx="1532613" cy="1532613"/>
          </a:xfrm>
          <a:prstGeom prst="rect">
            <a:avLst/>
          </a:prstGeom>
        </p:spPr>
      </p:pic>
      <p:pic>
        <p:nvPicPr>
          <p:cNvPr id="12" name="Picture 11">
            <a:extLst>
              <a:ext uri="{FF2B5EF4-FFF2-40B4-BE49-F238E27FC236}">
                <a16:creationId xmlns:a16="http://schemas.microsoft.com/office/drawing/2014/main" id="{CD24B0D5-4EF5-8B20-CAB2-441F24979084}"/>
              </a:ext>
            </a:extLst>
          </p:cNvPr>
          <p:cNvPicPr>
            <a:picLocks noChangeAspect="1"/>
          </p:cNvPicPr>
          <p:nvPr/>
        </p:nvPicPr>
        <p:blipFill>
          <a:blip r:embed="rId6"/>
          <a:stretch>
            <a:fillRect/>
          </a:stretch>
        </p:blipFill>
        <p:spPr>
          <a:xfrm>
            <a:off x="1246443" y="3969183"/>
            <a:ext cx="1532615" cy="1532615"/>
          </a:xfrm>
          <a:prstGeom prst="rect">
            <a:avLst/>
          </a:prstGeom>
        </p:spPr>
      </p:pic>
      <p:sp>
        <p:nvSpPr>
          <p:cNvPr id="13" name="TextBox 12">
            <a:extLst>
              <a:ext uri="{FF2B5EF4-FFF2-40B4-BE49-F238E27FC236}">
                <a16:creationId xmlns:a16="http://schemas.microsoft.com/office/drawing/2014/main" id="{1920A04A-84D9-7475-E96D-03218FFE8D15}"/>
              </a:ext>
            </a:extLst>
          </p:cNvPr>
          <p:cNvSpPr txBox="1"/>
          <p:nvPr/>
        </p:nvSpPr>
        <p:spPr>
          <a:xfrm>
            <a:off x="1437924" y="5464740"/>
            <a:ext cx="1927740"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Transformer</a:t>
            </a:r>
            <a:endParaRPr lang="en-US" sz="2000">
              <a:solidFill>
                <a:srgbClr val="30335D"/>
              </a:solidFill>
              <a:latin typeface="Avenir Black" panose="02000503020000020003"/>
            </a:endParaRPr>
          </a:p>
        </p:txBody>
      </p:sp>
      <p:pic>
        <p:nvPicPr>
          <p:cNvPr id="14" name="Picture 13">
            <a:extLst>
              <a:ext uri="{FF2B5EF4-FFF2-40B4-BE49-F238E27FC236}">
                <a16:creationId xmlns:a16="http://schemas.microsoft.com/office/drawing/2014/main" id="{0C09DD42-4CD3-6AA4-CA42-9A13838A0164}"/>
              </a:ext>
            </a:extLst>
          </p:cNvPr>
          <p:cNvPicPr>
            <a:picLocks noChangeAspect="1"/>
          </p:cNvPicPr>
          <p:nvPr/>
        </p:nvPicPr>
        <p:blipFill>
          <a:blip r:embed="rId7"/>
          <a:stretch>
            <a:fillRect/>
          </a:stretch>
        </p:blipFill>
        <p:spPr>
          <a:xfrm>
            <a:off x="7841720" y="304250"/>
            <a:ext cx="1532613" cy="1532613"/>
          </a:xfrm>
          <a:prstGeom prst="rect">
            <a:avLst/>
          </a:prstGeom>
        </p:spPr>
      </p:pic>
      <p:sp>
        <p:nvSpPr>
          <p:cNvPr id="15" name="TextBox 14">
            <a:extLst>
              <a:ext uri="{FF2B5EF4-FFF2-40B4-BE49-F238E27FC236}">
                <a16:creationId xmlns:a16="http://schemas.microsoft.com/office/drawing/2014/main" id="{8A4BC4FF-D28D-6F55-DE3C-E71A3955D430}"/>
              </a:ext>
            </a:extLst>
          </p:cNvPr>
          <p:cNvSpPr txBox="1"/>
          <p:nvPr/>
        </p:nvSpPr>
        <p:spPr>
          <a:xfrm>
            <a:off x="8339539" y="1836863"/>
            <a:ext cx="980697"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GAN</a:t>
            </a:r>
            <a:endParaRPr lang="en-US" sz="2000">
              <a:solidFill>
                <a:srgbClr val="30335D"/>
              </a:solidFill>
              <a:latin typeface="Avenir Black" panose="02000503020000020003"/>
            </a:endParaRPr>
          </a:p>
        </p:txBody>
      </p:sp>
      <p:pic>
        <p:nvPicPr>
          <p:cNvPr id="16" name="Picture 15">
            <a:extLst>
              <a:ext uri="{FF2B5EF4-FFF2-40B4-BE49-F238E27FC236}">
                <a16:creationId xmlns:a16="http://schemas.microsoft.com/office/drawing/2014/main" id="{492A2D1F-C7EA-E865-A221-5D286E133BB0}"/>
              </a:ext>
            </a:extLst>
          </p:cNvPr>
          <p:cNvPicPr>
            <a:picLocks noChangeAspect="1"/>
          </p:cNvPicPr>
          <p:nvPr/>
        </p:nvPicPr>
        <p:blipFill>
          <a:blip r:embed="rId8"/>
          <a:stretch>
            <a:fillRect/>
          </a:stretch>
        </p:blipFill>
        <p:spPr>
          <a:xfrm>
            <a:off x="4136753" y="3612287"/>
            <a:ext cx="1532613" cy="1532613"/>
          </a:xfrm>
          <a:prstGeom prst="rect">
            <a:avLst/>
          </a:prstGeom>
        </p:spPr>
      </p:pic>
      <p:sp>
        <p:nvSpPr>
          <p:cNvPr id="17" name="TextBox 16">
            <a:extLst>
              <a:ext uri="{FF2B5EF4-FFF2-40B4-BE49-F238E27FC236}">
                <a16:creationId xmlns:a16="http://schemas.microsoft.com/office/drawing/2014/main" id="{8CF46843-CFC6-B449-2C05-77A92693B15A}"/>
              </a:ext>
            </a:extLst>
          </p:cNvPr>
          <p:cNvSpPr txBox="1"/>
          <p:nvPr/>
        </p:nvSpPr>
        <p:spPr>
          <a:xfrm>
            <a:off x="4511583" y="5144900"/>
            <a:ext cx="980697" cy="400110"/>
          </a:xfrm>
          <a:prstGeom prst="rect">
            <a:avLst/>
          </a:prstGeom>
          <a:noFill/>
        </p:spPr>
        <p:txBody>
          <a:bodyPr wrap="square" rtlCol="0">
            <a:spAutoFit/>
          </a:bodyPr>
          <a:lstStyle/>
          <a:p>
            <a:pPr defTabSz="713232">
              <a:spcAft>
                <a:spcPts val="600"/>
              </a:spcAft>
            </a:pPr>
            <a:r>
              <a:rPr lang="en-US" sz="2000" kern="1200" err="1">
                <a:solidFill>
                  <a:srgbClr val="30335D"/>
                </a:solidFill>
                <a:latin typeface="Avenir Black" panose="02000503020000020003"/>
              </a:rPr>
              <a:t>cGAN</a:t>
            </a:r>
            <a:endParaRPr lang="en-US" sz="2000">
              <a:solidFill>
                <a:srgbClr val="30335D"/>
              </a:solidFill>
              <a:latin typeface="Avenir Black" panose="02000503020000020003"/>
            </a:endParaRPr>
          </a:p>
        </p:txBody>
      </p:sp>
      <p:pic>
        <p:nvPicPr>
          <p:cNvPr id="18" name="Picture 17">
            <a:extLst>
              <a:ext uri="{FF2B5EF4-FFF2-40B4-BE49-F238E27FC236}">
                <a16:creationId xmlns:a16="http://schemas.microsoft.com/office/drawing/2014/main" id="{4B85C111-49B1-0B92-2B10-1DE9FA4A2EE1}"/>
              </a:ext>
            </a:extLst>
          </p:cNvPr>
          <p:cNvPicPr>
            <a:picLocks noChangeAspect="1"/>
          </p:cNvPicPr>
          <p:nvPr/>
        </p:nvPicPr>
        <p:blipFill>
          <a:blip r:embed="rId9"/>
          <a:stretch>
            <a:fillRect/>
          </a:stretch>
        </p:blipFill>
        <p:spPr>
          <a:xfrm>
            <a:off x="784101" y="1393260"/>
            <a:ext cx="1532615" cy="1532615"/>
          </a:xfrm>
          <a:prstGeom prst="rect">
            <a:avLst/>
          </a:prstGeom>
        </p:spPr>
      </p:pic>
      <p:sp>
        <p:nvSpPr>
          <p:cNvPr id="19" name="TextBox 18">
            <a:extLst>
              <a:ext uri="{FF2B5EF4-FFF2-40B4-BE49-F238E27FC236}">
                <a16:creationId xmlns:a16="http://schemas.microsoft.com/office/drawing/2014/main" id="{457E99CD-3D2D-2E2D-28B6-ADC53A72ACFC}"/>
              </a:ext>
            </a:extLst>
          </p:cNvPr>
          <p:cNvSpPr txBox="1"/>
          <p:nvPr/>
        </p:nvSpPr>
        <p:spPr>
          <a:xfrm>
            <a:off x="784101" y="2925061"/>
            <a:ext cx="2118895"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Stable Diffusion</a:t>
            </a:r>
            <a:endParaRPr lang="en-US" sz="2000">
              <a:solidFill>
                <a:srgbClr val="30335D"/>
              </a:solidFill>
              <a:latin typeface="Avenir Black" panose="02000503020000020003"/>
            </a:endParaRPr>
          </a:p>
        </p:txBody>
      </p:sp>
      <p:sp>
        <p:nvSpPr>
          <p:cNvPr id="2" name="TextBox 1">
            <a:extLst>
              <a:ext uri="{FF2B5EF4-FFF2-40B4-BE49-F238E27FC236}">
                <a16:creationId xmlns:a16="http://schemas.microsoft.com/office/drawing/2014/main" id="{6CE901E5-701F-4AE0-0DF4-2991482C921E}"/>
              </a:ext>
            </a:extLst>
          </p:cNvPr>
          <p:cNvSpPr txBox="1"/>
          <p:nvPr/>
        </p:nvSpPr>
        <p:spPr>
          <a:xfrm>
            <a:off x="3154233" y="6455791"/>
            <a:ext cx="5244957" cy="369332"/>
          </a:xfrm>
          <a:prstGeom prst="rect">
            <a:avLst/>
          </a:prstGeom>
          <a:noFill/>
        </p:spPr>
        <p:txBody>
          <a:bodyPr wrap="square" rtlCol="0">
            <a:spAutoFit/>
          </a:bodyPr>
          <a:lstStyle/>
          <a:p>
            <a:r>
              <a:rPr lang="en-US"/>
              <a:t>All images on this slide were  generated using AI tools</a:t>
            </a:r>
          </a:p>
        </p:txBody>
      </p:sp>
    </p:spTree>
    <p:extLst>
      <p:ext uri="{BB962C8B-B14F-4D97-AF65-F5344CB8AC3E}">
        <p14:creationId xmlns:p14="http://schemas.microsoft.com/office/powerpoint/2010/main" val="426648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A Word on Model Zoos</a:t>
            </a:r>
          </a:p>
        </p:txBody>
      </p:sp>
      <p:pic>
        <p:nvPicPr>
          <p:cNvPr id="2" name="Picture 1">
            <a:extLst>
              <a:ext uri="{FF2B5EF4-FFF2-40B4-BE49-F238E27FC236}">
                <a16:creationId xmlns:a16="http://schemas.microsoft.com/office/drawing/2014/main" id="{7B1BE3C0-4F33-3547-0292-DD442F683361}"/>
              </a:ext>
            </a:extLst>
          </p:cNvPr>
          <p:cNvPicPr>
            <a:picLocks noChangeAspect="1"/>
          </p:cNvPicPr>
          <p:nvPr/>
        </p:nvPicPr>
        <p:blipFill>
          <a:blip r:embed="rId3"/>
          <a:stretch>
            <a:fillRect/>
          </a:stretch>
        </p:blipFill>
        <p:spPr>
          <a:xfrm>
            <a:off x="4958856" y="2375645"/>
            <a:ext cx="2274288" cy="2106709"/>
          </a:xfrm>
          <a:prstGeom prst="rect">
            <a:avLst/>
          </a:prstGeom>
        </p:spPr>
      </p:pic>
      <p:pic>
        <p:nvPicPr>
          <p:cNvPr id="5" name="Graphic 4" descr="Rhino with solid fill">
            <a:extLst>
              <a:ext uri="{FF2B5EF4-FFF2-40B4-BE49-F238E27FC236}">
                <a16:creationId xmlns:a16="http://schemas.microsoft.com/office/drawing/2014/main" id="{6A927CEF-0564-0ECA-6262-2A81BDD6CB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8367" y="1991119"/>
            <a:ext cx="914400" cy="914400"/>
          </a:xfrm>
          <a:prstGeom prst="rect">
            <a:avLst/>
          </a:prstGeom>
        </p:spPr>
      </p:pic>
      <p:pic>
        <p:nvPicPr>
          <p:cNvPr id="21" name="Graphic 20" descr="Elephant with solid fill">
            <a:extLst>
              <a:ext uri="{FF2B5EF4-FFF2-40B4-BE49-F238E27FC236}">
                <a16:creationId xmlns:a16="http://schemas.microsoft.com/office/drawing/2014/main" id="{B19B7081-322F-3A58-7A80-A6E03FBEED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8917879" y="2635344"/>
            <a:ext cx="914399" cy="914400"/>
          </a:xfrm>
          <a:prstGeom prst="rect">
            <a:avLst/>
          </a:prstGeom>
        </p:spPr>
      </p:pic>
      <p:pic>
        <p:nvPicPr>
          <p:cNvPr id="23" name="Graphic 22" descr="Hippo with solid fill">
            <a:extLst>
              <a:ext uri="{FF2B5EF4-FFF2-40B4-BE49-F238E27FC236}">
                <a16:creationId xmlns:a16="http://schemas.microsoft.com/office/drawing/2014/main" id="{A93C9031-9D07-1D66-523D-32C68B66B5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0653" y="4336200"/>
            <a:ext cx="914400" cy="914400"/>
          </a:xfrm>
          <a:prstGeom prst="rect">
            <a:avLst/>
          </a:prstGeom>
        </p:spPr>
      </p:pic>
      <p:pic>
        <p:nvPicPr>
          <p:cNvPr id="25" name="Graphic 24" descr="Monkey with solid fill">
            <a:extLst>
              <a:ext uri="{FF2B5EF4-FFF2-40B4-BE49-F238E27FC236}">
                <a16:creationId xmlns:a16="http://schemas.microsoft.com/office/drawing/2014/main" id="{E72D24BB-0D62-6D1B-8E63-AAD2ACAC56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60106" y="2328098"/>
            <a:ext cx="567747" cy="567747"/>
          </a:xfrm>
          <a:prstGeom prst="rect">
            <a:avLst/>
          </a:prstGeom>
        </p:spPr>
      </p:pic>
      <p:pic>
        <p:nvPicPr>
          <p:cNvPr id="27" name="Graphic 26" descr="Giraffe with solid fill">
            <a:extLst>
              <a:ext uri="{FF2B5EF4-FFF2-40B4-BE49-F238E27FC236}">
                <a16:creationId xmlns:a16="http://schemas.microsoft.com/office/drawing/2014/main" id="{D5B4E2E9-D63E-73D3-8F9E-515EABA8FD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37527" y="1525457"/>
            <a:ext cx="914400" cy="1325563"/>
          </a:xfrm>
          <a:prstGeom prst="rect">
            <a:avLst/>
          </a:prstGeom>
        </p:spPr>
      </p:pic>
      <p:pic>
        <p:nvPicPr>
          <p:cNvPr id="29" name="Graphic 28" descr="Gorilla with solid fill">
            <a:extLst>
              <a:ext uri="{FF2B5EF4-FFF2-40B4-BE49-F238E27FC236}">
                <a16:creationId xmlns:a16="http://schemas.microsoft.com/office/drawing/2014/main" id="{E8FED2A8-44EE-38BE-552A-5E679F7219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654351" y="4614109"/>
            <a:ext cx="1028229" cy="914400"/>
          </a:xfrm>
          <a:prstGeom prst="rect">
            <a:avLst/>
          </a:prstGeom>
        </p:spPr>
      </p:pic>
      <p:pic>
        <p:nvPicPr>
          <p:cNvPr id="31" name="Graphic 30" descr="Lion with solid fill">
            <a:extLst>
              <a:ext uri="{FF2B5EF4-FFF2-40B4-BE49-F238E27FC236}">
                <a16:creationId xmlns:a16="http://schemas.microsoft.com/office/drawing/2014/main" id="{A2A781D9-D7DA-C0AD-4373-6B23968F47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25944" y="4482354"/>
            <a:ext cx="914400" cy="914400"/>
          </a:xfrm>
          <a:prstGeom prst="rect">
            <a:avLst/>
          </a:prstGeom>
        </p:spPr>
      </p:pic>
      <p:pic>
        <p:nvPicPr>
          <p:cNvPr id="33" name="Graphic 32" descr="Palm tree with solid fill">
            <a:extLst>
              <a:ext uri="{FF2B5EF4-FFF2-40B4-BE49-F238E27FC236}">
                <a16:creationId xmlns:a16="http://schemas.microsoft.com/office/drawing/2014/main" id="{339C501A-CB7F-A483-8473-413498F1E7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4178" y="1490100"/>
            <a:ext cx="1916437" cy="1916437"/>
          </a:xfrm>
          <a:prstGeom prst="rect">
            <a:avLst/>
          </a:prstGeom>
        </p:spPr>
      </p:pic>
      <p:pic>
        <p:nvPicPr>
          <p:cNvPr id="34" name="Graphic 33" descr="Palm tree with solid fill">
            <a:extLst>
              <a:ext uri="{FF2B5EF4-FFF2-40B4-BE49-F238E27FC236}">
                <a16:creationId xmlns:a16="http://schemas.microsoft.com/office/drawing/2014/main" id="{99D11C51-8DD7-B13C-D0BF-F8069102DE1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13736" y="4292381"/>
            <a:ext cx="1916437" cy="1916437"/>
          </a:xfrm>
          <a:prstGeom prst="rect">
            <a:avLst/>
          </a:prstGeom>
        </p:spPr>
      </p:pic>
      <p:pic>
        <p:nvPicPr>
          <p:cNvPr id="35" name="Graphic 34" descr="Palm tree with solid fill">
            <a:extLst>
              <a:ext uri="{FF2B5EF4-FFF2-40B4-BE49-F238E27FC236}">
                <a16:creationId xmlns:a16="http://schemas.microsoft.com/office/drawing/2014/main" id="{3A06777D-6CD2-0DFA-6DB4-7290FDE065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37170" y="3524135"/>
            <a:ext cx="1916437" cy="1916437"/>
          </a:xfrm>
          <a:prstGeom prst="rect">
            <a:avLst/>
          </a:prstGeom>
        </p:spPr>
      </p:pic>
      <p:pic>
        <p:nvPicPr>
          <p:cNvPr id="36" name="Graphic 35" descr="Palm tree with solid fill">
            <a:extLst>
              <a:ext uri="{FF2B5EF4-FFF2-40B4-BE49-F238E27FC236}">
                <a16:creationId xmlns:a16="http://schemas.microsoft.com/office/drawing/2014/main" id="{C469395D-97EE-0F89-F49F-DF1F017632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37363" y="1474896"/>
            <a:ext cx="1916437" cy="1916437"/>
          </a:xfrm>
          <a:prstGeom prst="rect">
            <a:avLst/>
          </a:prstGeom>
        </p:spPr>
      </p:pic>
      <p:pic>
        <p:nvPicPr>
          <p:cNvPr id="6" name="Picture 5">
            <a:extLst>
              <a:ext uri="{FF2B5EF4-FFF2-40B4-BE49-F238E27FC236}">
                <a16:creationId xmlns:a16="http://schemas.microsoft.com/office/drawing/2014/main" id="{5C499FE1-8743-573F-9EFE-9878D94B91FA}"/>
              </a:ext>
            </a:extLst>
          </p:cNvPr>
          <p:cNvPicPr>
            <a:picLocks noChangeAspect="1"/>
          </p:cNvPicPr>
          <p:nvPr/>
        </p:nvPicPr>
        <p:blipFill>
          <a:blip r:embed="rId20"/>
          <a:stretch>
            <a:fillRect/>
          </a:stretch>
        </p:blipFill>
        <p:spPr>
          <a:xfrm>
            <a:off x="2757456" y="6228407"/>
            <a:ext cx="3399886" cy="511633"/>
          </a:xfrm>
          <a:prstGeom prst="rect">
            <a:avLst/>
          </a:prstGeom>
        </p:spPr>
      </p:pic>
      <p:pic>
        <p:nvPicPr>
          <p:cNvPr id="8" name="Picture 7">
            <a:extLst>
              <a:ext uri="{FF2B5EF4-FFF2-40B4-BE49-F238E27FC236}">
                <a16:creationId xmlns:a16="http://schemas.microsoft.com/office/drawing/2014/main" id="{44585244-8C09-D3DC-58D5-8E242DA654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10028" y="6421309"/>
            <a:ext cx="1143000" cy="285750"/>
          </a:xfrm>
          <a:prstGeom prst="rect">
            <a:avLst/>
          </a:prstGeom>
        </p:spPr>
      </p:pic>
      <p:pic>
        <p:nvPicPr>
          <p:cNvPr id="9" name="Picture 8" descr="TensorFlow logo">
            <a:extLst>
              <a:ext uri="{FF2B5EF4-FFF2-40B4-BE49-F238E27FC236}">
                <a16:creationId xmlns:a16="http://schemas.microsoft.com/office/drawing/2014/main" id="{0E5B74A3-1747-FAE6-DDAE-5983FCD4F77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2369" y="5791457"/>
            <a:ext cx="1476568" cy="948583"/>
          </a:xfrm>
          <a:prstGeom prst="rect">
            <a:avLst/>
          </a:prstGeom>
        </p:spPr>
      </p:pic>
      <p:pic>
        <p:nvPicPr>
          <p:cNvPr id="11" name="Picture 10">
            <a:extLst>
              <a:ext uri="{FF2B5EF4-FFF2-40B4-BE49-F238E27FC236}">
                <a16:creationId xmlns:a16="http://schemas.microsoft.com/office/drawing/2014/main" id="{1177AA8B-5147-7509-5831-764F5F274C66}"/>
              </a:ext>
            </a:extLst>
          </p:cNvPr>
          <p:cNvPicPr>
            <a:picLocks noChangeAspect="1"/>
          </p:cNvPicPr>
          <p:nvPr/>
        </p:nvPicPr>
        <p:blipFill>
          <a:blip r:embed="rId23"/>
          <a:stretch>
            <a:fillRect/>
          </a:stretch>
        </p:blipFill>
        <p:spPr>
          <a:xfrm>
            <a:off x="7750840" y="6083316"/>
            <a:ext cx="3367408" cy="675986"/>
          </a:xfrm>
          <a:prstGeom prst="rect">
            <a:avLst/>
          </a:prstGeom>
        </p:spPr>
      </p:pic>
    </p:spTree>
    <p:extLst>
      <p:ext uri="{BB962C8B-B14F-4D97-AF65-F5344CB8AC3E}">
        <p14:creationId xmlns:p14="http://schemas.microsoft.com/office/powerpoint/2010/main" val="1898484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Python AI Frameworks</a:t>
            </a:r>
          </a:p>
        </p:txBody>
      </p:sp>
    </p:spTree>
    <p:extLst>
      <p:ext uri="{BB962C8B-B14F-4D97-AF65-F5344CB8AC3E}">
        <p14:creationId xmlns:p14="http://schemas.microsoft.com/office/powerpoint/2010/main" val="260064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Which Framework to Use?</a:t>
            </a:r>
          </a:p>
        </p:txBody>
      </p:sp>
      <p:pic>
        <p:nvPicPr>
          <p:cNvPr id="7" name="Picture 6">
            <a:extLst>
              <a:ext uri="{FF2B5EF4-FFF2-40B4-BE49-F238E27FC236}">
                <a16:creationId xmlns:a16="http://schemas.microsoft.com/office/drawing/2014/main" id="{3F68E8F7-5627-1E1A-5023-DBE542E4F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932" y="2578433"/>
            <a:ext cx="1648456" cy="412114"/>
          </a:xfrm>
          <a:prstGeom prst="rect">
            <a:avLst/>
          </a:prstGeom>
        </p:spPr>
      </p:pic>
      <p:pic>
        <p:nvPicPr>
          <p:cNvPr id="8" name="Picture 7" descr="TensorFlow logo">
            <a:extLst>
              <a:ext uri="{FF2B5EF4-FFF2-40B4-BE49-F238E27FC236}">
                <a16:creationId xmlns:a16="http://schemas.microsoft.com/office/drawing/2014/main" id="{622B2CC2-BB37-3CBE-2DDB-3849C739A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379" y="2123690"/>
            <a:ext cx="1732889" cy="1113250"/>
          </a:xfrm>
          <a:prstGeom prst="rect">
            <a:avLst/>
          </a:prstGeom>
        </p:spPr>
      </p:pic>
      <p:pic>
        <p:nvPicPr>
          <p:cNvPr id="9" name="Picture 8" descr="Keras">
            <a:extLst>
              <a:ext uri="{FF2B5EF4-FFF2-40B4-BE49-F238E27FC236}">
                <a16:creationId xmlns:a16="http://schemas.microsoft.com/office/drawing/2014/main" id="{F122418D-6DA7-03C9-86A0-FE89FC6517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1332" y="4824781"/>
            <a:ext cx="2655605" cy="769414"/>
          </a:xfrm>
          <a:prstGeom prst="rect">
            <a:avLst/>
          </a:prstGeom>
        </p:spPr>
      </p:pic>
      <p:pic>
        <p:nvPicPr>
          <p:cNvPr id="10" name="Picture 9">
            <a:extLst>
              <a:ext uri="{FF2B5EF4-FFF2-40B4-BE49-F238E27FC236}">
                <a16:creationId xmlns:a16="http://schemas.microsoft.com/office/drawing/2014/main" id="{87404CFF-12A1-E8A9-93C1-0CCCD7EBEB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1903" y="2460054"/>
            <a:ext cx="1505312" cy="869486"/>
          </a:xfrm>
          <a:prstGeom prst="rect">
            <a:avLst/>
          </a:prstGeom>
        </p:spPr>
      </p:pic>
      <p:sp>
        <p:nvSpPr>
          <p:cNvPr id="5" name="Rectangle: Rounded Corners 4">
            <a:extLst>
              <a:ext uri="{FF2B5EF4-FFF2-40B4-BE49-F238E27FC236}">
                <a16:creationId xmlns:a16="http://schemas.microsoft.com/office/drawing/2014/main" id="{A7371DC6-EDE5-E47C-4B2F-AC1206A158FF}"/>
              </a:ext>
            </a:extLst>
          </p:cNvPr>
          <p:cNvSpPr/>
          <p:nvPr/>
        </p:nvSpPr>
        <p:spPr>
          <a:xfrm>
            <a:off x="1111170" y="2025571"/>
            <a:ext cx="5775767" cy="1403430"/>
          </a:xfrm>
          <a:prstGeom prst="roundRect">
            <a:avLst/>
          </a:prstGeom>
          <a:noFill/>
          <a:ln w="38100">
            <a:solidFill>
              <a:srgbClr val="5A5A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A3405F4A-4916-2A31-7107-DC9599B54128}"/>
              </a:ext>
            </a:extLst>
          </p:cNvPr>
          <p:cNvSpPr/>
          <p:nvPr/>
        </p:nvSpPr>
        <p:spPr>
          <a:xfrm rot="16200000">
            <a:off x="5208608" y="-887587"/>
            <a:ext cx="1365812" cy="9792181"/>
          </a:xfrm>
          <a:prstGeom prst="leftBrace">
            <a:avLst>
              <a:gd name="adj1" fmla="val 42231"/>
              <a:gd name="adj2" fmla="val 50000"/>
            </a:avLst>
          </a:prstGeom>
          <a:ln w="28575">
            <a:solidFill>
              <a:srgbClr val="65BB7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4810F8F-20AD-3F24-C1C1-E7D2ABAE3ABE}"/>
              </a:ext>
            </a:extLst>
          </p:cNvPr>
          <p:cNvSpPr txBox="1"/>
          <p:nvPr/>
        </p:nvSpPr>
        <p:spPr>
          <a:xfrm>
            <a:off x="3560642" y="2569162"/>
            <a:ext cx="675735" cy="461665"/>
          </a:xfrm>
          <a:prstGeom prst="rect">
            <a:avLst/>
          </a:prstGeom>
          <a:noFill/>
        </p:spPr>
        <p:txBody>
          <a:bodyPr wrap="square" rtlCol="0">
            <a:spAutoFit/>
          </a:bodyPr>
          <a:lstStyle/>
          <a:p>
            <a:r>
              <a:rPr lang="en-US" sz="2400">
                <a:solidFill>
                  <a:srgbClr val="30335D"/>
                </a:solidFill>
                <a:latin typeface="Avenir"/>
              </a:rPr>
              <a:t>or</a:t>
            </a:r>
          </a:p>
        </p:txBody>
      </p:sp>
    </p:spTree>
    <p:extLst>
      <p:ext uri="{BB962C8B-B14F-4D97-AF65-F5344CB8AC3E}">
        <p14:creationId xmlns:p14="http://schemas.microsoft.com/office/powerpoint/2010/main" val="1434612588"/>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44DA2-2BB4-4423-ABB4-2088ABA6D5BF}"/>
              </a:ext>
            </a:extLst>
          </p:cNvPr>
          <p:cNvSpPr>
            <a:spLocks noGrp="1"/>
          </p:cNvSpPr>
          <p:nvPr>
            <p:ph type="title"/>
          </p:nvPr>
        </p:nvSpPr>
        <p:spPr>
          <a:xfrm>
            <a:off x="831850" y="2304099"/>
            <a:ext cx="10515600" cy="662196"/>
          </a:xfrm>
        </p:spPr>
        <p:txBody>
          <a:bodyPr/>
          <a:lstStyle/>
          <a:p>
            <a:r>
              <a:rPr lang="en-US"/>
              <a:t>A Vision Quest</a:t>
            </a:r>
          </a:p>
        </p:txBody>
      </p:sp>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rmAutofit/>
          </a:bodyPr>
          <a:lstStyle/>
          <a:p>
            <a:r>
              <a:rPr lang="en-US"/>
              <a:t>01_deep_learning_tour.ipynb</a:t>
            </a:r>
          </a:p>
          <a:p>
            <a:endParaRPr lang="en-US"/>
          </a:p>
          <a:p>
            <a:r>
              <a:rPr lang="en-US"/>
              <a:t>This notebook will walk you through instantiating a pre-trained vision model and testing it against new images!</a:t>
            </a:r>
          </a:p>
        </p:txBody>
      </p:sp>
    </p:spTree>
    <p:extLst>
      <p:ext uri="{BB962C8B-B14F-4D97-AF65-F5344CB8AC3E}">
        <p14:creationId xmlns:p14="http://schemas.microsoft.com/office/powerpoint/2010/main" val="277619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Deep Learning Foundations</a:t>
            </a:r>
          </a:p>
        </p:txBody>
      </p:sp>
      <p:sp>
        <p:nvSpPr>
          <p:cNvPr id="5" name="Rectangle 4">
            <a:extLst>
              <a:ext uri="{FF2B5EF4-FFF2-40B4-BE49-F238E27FC236}">
                <a16:creationId xmlns:a16="http://schemas.microsoft.com/office/drawing/2014/main" id="{0B6DC1C1-0007-719D-C3F9-DBC3F5BC57B3}"/>
              </a:ext>
            </a:extLst>
          </p:cNvPr>
          <p:cNvSpPr/>
          <p:nvPr/>
        </p:nvSpPr>
        <p:spPr>
          <a:xfrm>
            <a:off x="1491916" y="5038236"/>
            <a:ext cx="9208168" cy="921662"/>
          </a:xfrm>
          <a:prstGeom prst="rect">
            <a:avLst/>
          </a:prstGeom>
          <a:solidFill>
            <a:srgbClr val="D6EECF"/>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rPr>
              <a:t>Getting Started with Deep Learning</a:t>
            </a:r>
            <a:endParaRPr lang="en-US" dirty="0">
              <a:solidFill>
                <a:schemeClr val="tx1"/>
              </a:solidFill>
            </a:endParaRPr>
          </a:p>
        </p:txBody>
      </p:sp>
      <p:sp>
        <p:nvSpPr>
          <p:cNvPr id="8" name="Rectangle 7">
            <a:extLst>
              <a:ext uri="{FF2B5EF4-FFF2-40B4-BE49-F238E27FC236}">
                <a16:creationId xmlns:a16="http://schemas.microsoft.com/office/drawing/2014/main" id="{8B76D78F-35D8-1A1D-D195-DA9AEBD76090}"/>
              </a:ext>
            </a:extLst>
          </p:cNvPr>
          <p:cNvSpPr/>
          <p:nvPr/>
        </p:nvSpPr>
        <p:spPr>
          <a:xfrm>
            <a:off x="2430378" y="3954887"/>
            <a:ext cx="7331243" cy="921662"/>
          </a:xfrm>
          <a:prstGeom prst="rect">
            <a:avLst/>
          </a:prstGeom>
          <a:solidFill>
            <a:srgbClr val="D2D2F1"/>
          </a:solidFill>
          <a:ln>
            <a:solidFill>
              <a:srgbClr val="D2D2F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rPr>
              <a:t>Deep Learning, Opening the Machine</a:t>
            </a:r>
            <a:endParaRPr lang="en-US" dirty="0">
              <a:solidFill>
                <a:schemeClr val="tx1"/>
              </a:solidFill>
            </a:endParaRPr>
          </a:p>
        </p:txBody>
      </p:sp>
      <p:sp>
        <p:nvSpPr>
          <p:cNvPr id="9" name="Rectangle 8">
            <a:extLst>
              <a:ext uri="{FF2B5EF4-FFF2-40B4-BE49-F238E27FC236}">
                <a16:creationId xmlns:a16="http://schemas.microsoft.com/office/drawing/2014/main" id="{B786B7D5-414D-E2CE-D03D-D83993A6FCD2}"/>
              </a:ext>
            </a:extLst>
          </p:cNvPr>
          <p:cNvSpPr/>
          <p:nvPr/>
        </p:nvSpPr>
        <p:spPr>
          <a:xfrm>
            <a:off x="3625514" y="2871538"/>
            <a:ext cx="4940969" cy="921662"/>
          </a:xfrm>
          <a:prstGeom prst="rect">
            <a:avLst/>
          </a:prstGeom>
          <a:solidFill>
            <a:srgbClr val="D6EECF"/>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rPr>
              <a:t>How to Tune Your Models</a:t>
            </a:r>
            <a:endParaRPr lang="en-US" dirty="0"/>
          </a:p>
        </p:txBody>
      </p:sp>
      <p:sp>
        <p:nvSpPr>
          <p:cNvPr id="10" name="Rectangle 9">
            <a:extLst>
              <a:ext uri="{FF2B5EF4-FFF2-40B4-BE49-F238E27FC236}">
                <a16:creationId xmlns:a16="http://schemas.microsoft.com/office/drawing/2014/main" id="{C3E130AC-7918-D3DB-8417-1F6786390D11}"/>
              </a:ext>
            </a:extLst>
          </p:cNvPr>
          <p:cNvSpPr/>
          <p:nvPr/>
        </p:nvSpPr>
        <p:spPr>
          <a:xfrm>
            <a:off x="4775432" y="1788189"/>
            <a:ext cx="2641131" cy="921662"/>
          </a:xfrm>
          <a:prstGeom prst="rect">
            <a:avLst/>
          </a:prstGeom>
          <a:solidFill>
            <a:srgbClr val="D2D2F1"/>
          </a:solidFill>
          <a:ln>
            <a:solidFill>
              <a:srgbClr val="D2D2F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rPr>
              <a:t>Intermediate Series!</a:t>
            </a:r>
            <a:endParaRPr lang="en-US" sz="2400" b="1" dirty="0">
              <a:solidFill>
                <a:schemeClr val="tx1"/>
              </a:solidFill>
              <a:ea typeface="Calibri"/>
              <a:cs typeface="Calibri"/>
            </a:endParaRPr>
          </a:p>
        </p:txBody>
      </p:sp>
    </p:spTree>
    <p:extLst>
      <p:ext uri="{BB962C8B-B14F-4D97-AF65-F5344CB8AC3E}">
        <p14:creationId xmlns:p14="http://schemas.microsoft.com/office/powerpoint/2010/main" val="758618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r>
              <a:rPr lang="en-US" sz="4800"/>
              <a:t>Questions?</a:t>
            </a:r>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01513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Module 1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algn="l">
              <a:buFont typeface="+mj-lt"/>
              <a:buAutoNum type="arabicPeriod"/>
            </a:pPr>
            <a:r>
              <a:rPr lang="en-US" sz="3200" b="0" i="0">
                <a:solidFill>
                  <a:srgbClr val="1F2328"/>
                </a:solidFill>
                <a:effectLst/>
                <a:latin typeface="Avenir Black" panose="02000503020000020003"/>
              </a:rPr>
              <a:t> Define a neural network.</a:t>
            </a:r>
          </a:p>
          <a:p>
            <a:pPr algn="l">
              <a:buFont typeface="+mj-lt"/>
              <a:buAutoNum type="arabicPeriod"/>
            </a:pPr>
            <a:r>
              <a:rPr lang="en-US" sz="3200" b="0" i="0">
                <a:solidFill>
                  <a:srgbClr val="1F2328"/>
                </a:solidFill>
                <a:effectLst/>
                <a:latin typeface="Avenir Black" panose="02000503020000020003"/>
              </a:rPr>
              <a:t> Describe how a neural network works.</a:t>
            </a:r>
          </a:p>
          <a:p>
            <a:pPr algn="l">
              <a:buFont typeface="+mj-lt"/>
              <a:buAutoNum type="arabicPeriod"/>
            </a:pPr>
            <a:r>
              <a:rPr lang="en-US" sz="3200" b="0" i="0">
                <a:solidFill>
                  <a:srgbClr val="1F2328"/>
                </a:solidFill>
                <a:effectLst/>
                <a:latin typeface="Avenir Black" panose="02000503020000020003"/>
              </a:rPr>
              <a:t> Discuss what can be done with neural networks.</a:t>
            </a:r>
          </a:p>
          <a:p>
            <a:pPr algn="l">
              <a:buFont typeface="+mj-lt"/>
              <a:buAutoNum type="arabicPeriod"/>
            </a:pPr>
            <a:r>
              <a:rPr lang="en-US" sz="3200" b="0" i="0">
                <a:solidFill>
                  <a:srgbClr val="1F2328"/>
                </a:solidFill>
                <a:effectLst/>
                <a:latin typeface="Avenir Black" panose="02000503020000020003"/>
              </a:rPr>
              <a:t> Discuss deep networks.</a:t>
            </a:r>
          </a:p>
          <a:p>
            <a:pPr algn="l">
              <a:buFont typeface="+mj-lt"/>
              <a:buAutoNum type="arabicPeriod"/>
            </a:pPr>
            <a:r>
              <a:rPr lang="en-US" sz="3200" b="0" i="0">
                <a:solidFill>
                  <a:srgbClr val="1F2328"/>
                </a:solidFill>
                <a:effectLst/>
                <a:latin typeface="Avenir Black" panose="02000503020000020003"/>
              </a:rPr>
              <a:t> Use a deep learning pre-trained model to classify an image.</a:t>
            </a:r>
          </a:p>
          <a:p>
            <a:pPr algn="l">
              <a:buFont typeface="+mj-lt"/>
              <a:buAutoNum type="arabicPeriod"/>
            </a:pPr>
            <a:r>
              <a:rPr lang="en-US" sz="3200" b="0" i="0">
                <a:solidFill>
                  <a:srgbClr val="1F2328"/>
                </a:solidFill>
                <a:effectLst/>
                <a:latin typeface="Avenir Black" panose="02000503020000020003"/>
              </a:rPr>
              <a:t> Discuss Python AI Frameworks.</a:t>
            </a:r>
          </a:p>
        </p:txBody>
      </p:sp>
    </p:spTree>
    <p:extLst>
      <p:ext uri="{BB962C8B-B14F-4D97-AF65-F5344CB8AC3E}">
        <p14:creationId xmlns:p14="http://schemas.microsoft.com/office/powerpoint/2010/main" val="269134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a:t>What Are Neural Networks?</a:t>
            </a:r>
          </a:p>
        </p:txBody>
      </p:sp>
    </p:spTree>
    <p:extLst>
      <p:ext uri="{BB962C8B-B14F-4D97-AF65-F5344CB8AC3E}">
        <p14:creationId xmlns:p14="http://schemas.microsoft.com/office/powerpoint/2010/main" val="3666390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Introducing, The Node</a:t>
            </a:r>
          </a:p>
        </p:txBody>
      </p:sp>
      <p:pic>
        <p:nvPicPr>
          <p:cNvPr id="6" name="Picture 5">
            <a:extLst>
              <a:ext uri="{FF2B5EF4-FFF2-40B4-BE49-F238E27FC236}">
                <a16:creationId xmlns:a16="http://schemas.microsoft.com/office/drawing/2014/main" id="{41334EB9-1F53-094D-6247-EB39A6ECCF22}"/>
              </a:ext>
            </a:extLst>
          </p:cNvPr>
          <p:cNvPicPr>
            <a:picLocks noChangeAspect="1"/>
          </p:cNvPicPr>
          <p:nvPr/>
        </p:nvPicPr>
        <p:blipFill>
          <a:blip r:embed="rId3"/>
          <a:stretch>
            <a:fillRect/>
          </a:stretch>
        </p:blipFill>
        <p:spPr>
          <a:xfrm>
            <a:off x="2738539" y="1391074"/>
            <a:ext cx="6530855" cy="6054755"/>
          </a:xfrm>
          <a:prstGeom prst="rect">
            <a:avLst/>
          </a:prstGeom>
        </p:spPr>
      </p:pic>
    </p:spTree>
    <p:extLst>
      <p:ext uri="{BB962C8B-B14F-4D97-AF65-F5344CB8AC3E}">
        <p14:creationId xmlns:p14="http://schemas.microsoft.com/office/powerpoint/2010/main" val="198066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pic>
        <p:nvPicPr>
          <p:cNvPr id="2" name="Picture 1">
            <a:extLst>
              <a:ext uri="{FF2B5EF4-FFF2-40B4-BE49-F238E27FC236}">
                <a16:creationId xmlns:a16="http://schemas.microsoft.com/office/drawing/2014/main" id="{0AAE3D73-888C-CFE8-B084-CB0F94C8D0A4}"/>
              </a:ext>
            </a:extLst>
          </p:cNvPr>
          <p:cNvPicPr>
            <a:picLocks noChangeAspect="1"/>
          </p:cNvPicPr>
          <p:nvPr/>
        </p:nvPicPr>
        <p:blipFill>
          <a:blip r:embed="rId3"/>
          <a:stretch>
            <a:fillRect/>
          </a:stretch>
        </p:blipFill>
        <p:spPr>
          <a:xfrm>
            <a:off x="726859" y="1547830"/>
            <a:ext cx="4326505" cy="4011102"/>
          </a:xfrm>
          <a:prstGeom prst="rect">
            <a:avLst/>
          </a:prstGeom>
        </p:spPr>
      </p:pic>
    </p:spTree>
    <p:extLst>
      <p:ext uri="{BB962C8B-B14F-4D97-AF65-F5344CB8AC3E}">
        <p14:creationId xmlns:p14="http://schemas.microsoft.com/office/powerpoint/2010/main" val="3128381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diagram of a neural network with input and output layers and two hidden layers.&#10;">
            <a:extLst>
              <a:ext uri="{FF2B5EF4-FFF2-40B4-BE49-F238E27FC236}">
                <a16:creationId xmlns:a16="http://schemas.microsoft.com/office/drawing/2014/main" id="{540F0EC5-6655-7595-73AF-A3EA74415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2" y="1488663"/>
            <a:ext cx="10300996" cy="50370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pic>
        <p:nvPicPr>
          <p:cNvPr id="3" name="Picture 2">
            <a:extLst>
              <a:ext uri="{FF2B5EF4-FFF2-40B4-BE49-F238E27FC236}">
                <a16:creationId xmlns:a16="http://schemas.microsoft.com/office/drawing/2014/main" id="{A308BAC7-FA29-11BC-DFE7-1D52AF818EF3}"/>
              </a:ext>
            </a:extLst>
          </p:cNvPr>
          <p:cNvPicPr>
            <a:picLocks noChangeAspect="1"/>
          </p:cNvPicPr>
          <p:nvPr/>
        </p:nvPicPr>
        <p:blipFill>
          <a:blip r:embed="rId4"/>
          <a:stretch>
            <a:fillRect/>
          </a:stretch>
        </p:blipFill>
        <p:spPr>
          <a:xfrm>
            <a:off x="1739966" y="2495006"/>
            <a:ext cx="2254403" cy="2090057"/>
          </a:xfrm>
          <a:prstGeom prst="rect">
            <a:avLst/>
          </a:prstGeom>
        </p:spPr>
      </p:pic>
      <p:grpSp>
        <p:nvGrpSpPr>
          <p:cNvPr id="16" name="Group 15">
            <a:extLst>
              <a:ext uri="{FF2B5EF4-FFF2-40B4-BE49-F238E27FC236}">
                <a16:creationId xmlns:a16="http://schemas.microsoft.com/office/drawing/2014/main" id="{BB7E6D4D-840E-30F1-7BB2-9DE683B450E3}"/>
              </a:ext>
            </a:extLst>
          </p:cNvPr>
          <p:cNvGrpSpPr/>
          <p:nvPr/>
        </p:nvGrpSpPr>
        <p:grpSpPr>
          <a:xfrm>
            <a:off x="1753029" y="3020627"/>
            <a:ext cx="2267466" cy="3076619"/>
            <a:chOff x="1753029" y="3020627"/>
            <a:chExt cx="2267466" cy="3076619"/>
          </a:xfrm>
        </p:grpSpPr>
        <p:pic>
          <p:nvPicPr>
            <p:cNvPr id="12" name="Picture 11">
              <a:extLst>
                <a:ext uri="{FF2B5EF4-FFF2-40B4-BE49-F238E27FC236}">
                  <a16:creationId xmlns:a16="http://schemas.microsoft.com/office/drawing/2014/main" id="{0C24F641-9CC7-369A-84E0-246A11CE4ECE}"/>
                </a:ext>
              </a:extLst>
            </p:cNvPr>
            <p:cNvPicPr>
              <a:picLocks noChangeAspect="1"/>
            </p:cNvPicPr>
            <p:nvPr/>
          </p:nvPicPr>
          <p:blipFill>
            <a:blip r:embed="rId4"/>
            <a:stretch>
              <a:fillRect/>
            </a:stretch>
          </p:blipFill>
          <p:spPr>
            <a:xfrm>
              <a:off x="1766092" y="3020627"/>
              <a:ext cx="2254403" cy="2090057"/>
            </a:xfrm>
            <a:prstGeom prst="rect">
              <a:avLst/>
            </a:prstGeom>
          </p:spPr>
        </p:pic>
        <p:pic>
          <p:nvPicPr>
            <p:cNvPr id="13" name="Picture 12">
              <a:extLst>
                <a:ext uri="{FF2B5EF4-FFF2-40B4-BE49-F238E27FC236}">
                  <a16:creationId xmlns:a16="http://schemas.microsoft.com/office/drawing/2014/main" id="{A4D8202F-33BF-955D-79A6-C30037BCCCD7}"/>
                </a:ext>
              </a:extLst>
            </p:cNvPr>
            <p:cNvPicPr>
              <a:picLocks noChangeAspect="1"/>
            </p:cNvPicPr>
            <p:nvPr/>
          </p:nvPicPr>
          <p:blipFill>
            <a:blip r:embed="rId4"/>
            <a:stretch>
              <a:fillRect/>
            </a:stretch>
          </p:blipFill>
          <p:spPr>
            <a:xfrm>
              <a:off x="1753029" y="3513908"/>
              <a:ext cx="2254403" cy="2090057"/>
            </a:xfrm>
            <a:prstGeom prst="rect">
              <a:avLst/>
            </a:prstGeom>
          </p:spPr>
        </p:pic>
        <p:pic>
          <p:nvPicPr>
            <p:cNvPr id="14" name="Picture 13">
              <a:extLst>
                <a:ext uri="{FF2B5EF4-FFF2-40B4-BE49-F238E27FC236}">
                  <a16:creationId xmlns:a16="http://schemas.microsoft.com/office/drawing/2014/main" id="{6D5BF83E-9D92-B3FD-A364-C46E044924E5}"/>
                </a:ext>
              </a:extLst>
            </p:cNvPr>
            <p:cNvPicPr>
              <a:picLocks noChangeAspect="1"/>
            </p:cNvPicPr>
            <p:nvPr/>
          </p:nvPicPr>
          <p:blipFill>
            <a:blip r:embed="rId4"/>
            <a:stretch>
              <a:fillRect/>
            </a:stretch>
          </p:blipFill>
          <p:spPr>
            <a:xfrm>
              <a:off x="1759560" y="4007189"/>
              <a:ext cx="2254403" cy="2090057"/>
            </a:xfrm>
            <a:prstGeom prst="rect">
              <a:avLst/>
            </a:prstGeom>
          </p:spPr>
        </p:pic>
      </p:grpSp>
      <p:grpSp>
        <p:nvGrpSpPr>
          <p:cNvPr id="21" name="Group 20">
            <a:extLst>
              <a:ext uri="{FF2B5EF4-FFF2-40B4-BE49-F238E27FC236}">
                <a16:creationId xmlns:a16="http://schemas.microsoft.com/office/drawing/2014/main" id="{509A4E34-4C08-B9CC-A8C3-7F84BBE8D13D}"/>
              </a:ext>
            </a:extLst>
          </p:cNvPr>
          <p:cNvGrpSpPr/>
          <p:nvPr/>
        </p:nvGrpSpPr>
        <p:grpSpPr>
          <a:xfrm>
            <a:off x="3653560" y="2299063"/>
            <a:ext cx="2273998" cy="4068478"/>
            <a:chOff x="3653560" y="2299063"/>
            <a:chExt cx="2273998" cy="4068478"/>
          </a:xfrm>
        </p:grpSpPr>
        <p:pic>
          <p:nvPicPr>
            <p:cNvPr id="18" name="Picture 17">
              <a:extLst>
                <a:ext uri="{FF2B5EF4-FFF2-40B4-BE49-F238E27FC236}">
                  <a16:creationId xmlns:a16="http://schemas.microsoft.com/office/drawing/2014/main" id="{EABA17DB-5E69-6C06-78D3-F3BABB52D17C}"/>
                </a:ext>
              </a:extLst>
            </p:cNvPr>
            <p:cNvPicPr>
              <a:picLocks noChangeAspect="1"/>
            </p:cNvPicPr>
            <p:nvPr/>
          </p:nvPicPr>
          <p:blipFill>
            <a:blip r:embed="rId4"/>
            <a:stretch>
              <a:fillRect/>
            </a:stretch>
          </p:blipFill>
          <p:spPr>
            <a:xfrm>
              <a:off x="3673155" y="2299063"/>
              <a:ext cx="2254403" cy="2090057"/>
            </a:xfrm>
            <a:prstGeom prst="rect">
              <a:avLst/>
            </a:prstGeom>
          </p:spPr>
        </p:pic>
        <p:pic>
          <p:nvPicPr>
            <p:cNvPr id="19" name="Picture 18">
              <a:extLst>
                <a:ext uri="{FF2B5EF4-FFF2-40B4-BE49-F238E27FC236}">
                  <a16:creationId xmlns:a16="http://schemas.microsoft.com/office/drawing/2014/main" id="{84F0EC6F-4537-3A1D-1940-A0CC474A83C5}"/>
                </a:ext>
              </a:extLst>
            </p:cNvPr>
            <p:cNvPicPr>
              <a:picLocks noChangeAspect="1"/>
            </p:cNvPicPr>
            <p:nvPr/>
          </p:nvPicPr>
          <p:blipFill>
            <a:blip r:embed="rId4"/>
            <a:stretch>
              <a:fillRect/>
            </a:stretch>
          </p:blipFill>
          <p:spPr>
            <a:xfrm>
              <a:off x="3673154" y="3299324"/>
              <a:ext cx="2254403" cy="2090057"/>
            </a:xfrm>
            <a:prstGeom prst="rect">
              <a:avLst/>
            </a:prstGeom>
          </p:spPr>
        </p:pic>
        <p:pic>
          <p:nvPicPr>
            <p:cNvPr id="20" name="Picture 19">
              <a:extLst>
                <a:ext uri="{FF2B5EF4-FFF2-40B4-BE49-F238E27FC236}">
                  <a16:creationId xmlns:a16="http://schemas.microsoft.com/office/drawing/2014/main" id="{93614D6C-F315-A8E3-9050-6B27EA5417BD}"/>
                </a:ext>
              </a:extLst>
            </p:cNvPr>
            <p:cNvPicPr>
              <a:picLocks noChangeAspect="1"/>
            </p:cNvPicPr>
            <p:nvPr/>
          </p:nvPicPr>
          <p:blipFill>
            <a:blip r:embed="rId4"/>
            <a:stretch>
              <a:fillRect/>
            </a:stretch>
          </p:blipFill>
          <p:spPr>
            <a:xfrm>
              <a:off x="3653560" y="4277484"/>
              <a:ext cx="2254403" cy="2090057"/>
            </a:xfrm>
            <a:prstGeom prst="rect">
              <a:avLst/>
            </a:prstGeom>
          </p:spPr>
        </p:pic>
      </p:grpSp>
      <p:grpSp>
        <p:nvGrpSpPr>
          <p:cNvPr id="26" name="Group 25">
            <a:extLst>
              <a:ext uri="{FF2B5EF4-FFF2-40B4-BE49-F238E27FC236}">
                <a16:creationId xmlns:a16="http://schemas.microsoft.com/office/drawing/2014/main" id="{85E752D6-3E92-CD56-21E8-37EAFCB824D2}"/>
              </a:ext>
            </a:extLst>
          </p:cNvPr>
          <p:cNvGrpSpPr/>
          <p:nvPr/>
        </p:nvGrpSpPr>
        <p:grpSpPr>
          <a:xfrm>
            <a:off x="5694343" y="2764079"/>
            <a:ext cx="2254403" cy="3019443"/>
            <a:chOff x="5694343" y="2764079"/>
            <a:chExt cx="2254403" cy="3019443"/>
          </a:xfrm>
        </p:grpSpPr>
        <p:pic>
          <p:nvPicPr>
            <p:cNvPr id="23" name="Picture 22">
              <a:extLst>
                <a:ext uri="{FF2B5EF4-FFF2-40B4-BE49-F238E27FC236}">
                  <a16:creationId xmlns:a16="http://schemas.microsoft.com/office/drawing/2014/main" id="{8399A3B8-FB28-4AF2-F4FC-99C521216F26}"/>
                </a:ext>
              </a:extLst>
            </p:cNvPr>
            <p:cNvPicPr>
              <a:picLocks noChangeAspect="1"/>
            </p:cNvPicPr>
            <p:nvPr/>
          </p:nvPicPr>
          <p:blipFill>
            <a:blip r:embed="rId4"/>
            <a:stretch>
              <a:fillRect/>
            </a:stretch>
          </p:blipFill>
          <p:spPr>
            <a:xfrm>
              <a:off x="5694343" y="2764079"/>
              <a:ext cx="2254403" cy="2090057"/>
            </a:xfrm>
            <a:prstGeom prst="rect">
              <a:avLst/>
            </a:prstGeom>
          </p:spPr>
        </p:pic>
        <p:pic>
          <p:nvPicPr>
            <p:cNvPr id="24" name="Picture 23">
              <a:extLst>
                <a:ext uri="{FF2B5EF4-FFF2-40B4-BE49-F238E27FC236}">
                  <a16:creationId xmlns:a16="http://schemas.microsoft.com/office/drawing/2014/main" id="{9CA96D9D-695F-83D0-5F63-F7B159E39F9E}"/>
                </a:ext>
              </a:extLst>
            </p:cNvPr>
            <p:cNvPicPr>
              <a:picLocks noChangeAspect="1"/>
            </p:cNvPicPr>
            <p:nvPr/>
          </p:nvPicPr>
          <p:blipFill>
            <a:blip r:embed="rId4"/>
            <a:stretch>
              <a:fillRect/>
            </a:stretch>
          </p:blipFill>
          <p:spPr>
            <a:xfrm>
              <a:off x="5694343" y="3693465"/>
              <a:ext cx="2254403" cy="2090057"/>
            </a:xfrm>
            <a:prstGeom prst="rect">
              <a:avLst/>
            </a:prstGeom>
          </p:spPr>
        </p:pic>
      </p:grpSp>
      <p:grpSp>
        <p:nvGrpSpPr>
          <p:cNvPr id="31" name="Group 30">
            <a:extLst>
              <a:ext uri="{FF2B5EF4-FFF2-40B4-BE49-F238E27FC236}">
                <a16:creationId xmlns:a16="http://schemas.microsoft.com/office/drawing/2014/main" id="{8B5112BD-4109-1A26-CF77-58040441F5F1}"/>
              </a:ext>
            </a:extLst>
          </p:cNvPr>
          <p:cNvGrpSpPr/>
          <p:nvPr/>
        </p:nvGrpSpPr>
        <p:grpSpPr>
          <a:xfrm>
            <a:off x="7753101" y="2335408"/>
            <a:ext cx="2286379" cy="4017887"/>
            <a:chOff x="7753101" y="2335408"/>
            <a:chExt cx="2286379" cy="4017887"/>
          </a:xfrm>
        </p:grpSpPr>
        <p:pic>
          <p:nvPicPr>
            <p:cNvPr id="28" name="Picture 27">
              <a:extLst>
                <a:ext uri="{FF2B5EF4-FFF2-40B4-BE49-F238E27FC236}">
                  <a16:creationId xmlns:a16="http://schemas.microsoft.com/office/drawing/2014/main" id="{A155FFF7-95E5-BA75-1F95-D497122F0B1C}"/>
                </a:ext>
              </a:extLst>
            </p:cNvPr>
            <p:cNvPicPr>
              <a:picLocks noChangeAspect="1"/>
            </p:cNvPicPr>
            <p:nvPr/>
          </p:nvPicPr>
          <p:blipFill>
            <a:blip r:embed="rId4"/>
            <a:stretch>
              <a:fillRect/>
            </a:stretch>
          </p:blipFill>
          <p:spPr>
            <a:xfrm>
              <a:off x="7785077" y="2335408"/>
              <a:ext cx="2254403" cy="2090057"/>
            </a:xfrm>
            <a:prstGeom prst="rect">
              <a:avLst/>
            </a:prstGeom>
          </p:spPr>
        </p:pic>
        <p:pic>
          <p:nvPicPr>
            <p:cNvPr id="29" name="Picture 28">
              <a:extLst>
                <a:ext uri="{FF2B5EF4-FFF2-40B4-BE49-F238E27FC236}">
                  <a16:creationId xmlns:a16="http://schemas.microsoft.com/office/drawing/2014/main" id="{B9A6F25A-55BC-25EB-76D7-CDF1546E5CF9}"/>
                </a:ext>
              </a:extLst>
            </p:cNvPr>
            <p:cNvPicPr>
              <a:picLocks noChangeAspect="1"/>
            </p:cNvPicPr>
            <p:nvPr/>
          </p:nvPicPr>
          <p:blipFill>
            <a:blip r:embed="rId4"/>
            <a:stretch>
              <a:fillRect/>
            </a:stretch>
          </p:blipFill>
          <p:spPr>
            <a:xfrm>
              <a:off x="7769089" y="4263238"/>
              <a:ext cx="2254403" cy="2090057"/>
            </a:xfrm>
            <a:prstGeom prst="rect">
              <a:avLst/>
            </a:prstGeom>
          </p:spPr>
        </p:pic>
        <p:pic>
          <p:nvPicPr>
            <p:cNvPr id="30" name="Picture 29">
              <a:extLst>
                <a:ext uri="{FF2B5EF4-FFF2-40B4-BE49-F238E27FC236}">
                  <a16:creationId xmlns:a16="http://schemas.microsoft.com/office/drawing/2014/main" id="{01FBF873-4A1C-1009-9CD5-C668C886B2D8}"/>
                </a:ext>
              </a:extLst>
            </p:cNvPr>
            <p:cNvPicPr>
              <a:picLocks noChangeAspect="1"/>
            </p:cNvPicPr>
            <p:nvPr/>
          </p:nvPicPr>
          <p:blipFill>
            <a:blip r:embed="rId4"/>
            <a:stretch>
              <a:fillRect/>
            </a:stretch>
          </p:blipFill>
          <p:spPr>
            <a:xfrm>
              <a:off x="7753101" y="3299323"/>
              <a:ext cx="2254403" cy="2090057"/>
            </a:xfrm>
            <a:prstGeom prst="rect">
              <a:avLst/>
            </a:prstGeom>
          </p:spPr>
        </p:pic>
      </p:grpSp>
    </p:spTree>
    <p:extLst>
      <p:ext uri="{BB962C8B-B14F-4D97-AF65-F5344CB8AC3E}">
        <p14:creationId xmlns:p14="http://schemas.microsoft.com/office/powerpoint/2010/main" val="1472556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xit" presetSubtype="0" fill="hold" nodeType="afterEffect">
                                  <p:stCondLst>
                                    <p:cond delay="0"/>
                                  </p:stCondLst>
                                  <p:childTnLst>
                                    <p:animEffect transition="out" filter="fade">
                                      <p:cBhvr>
                                        <p:cTn id="26" dur="500"/>
                                        <p:tgtEl>
                                          <p:spTgt spid="31"/>
                                        </p:tgtEl>
                                      </p:cBhvr>
                                    </p:animEffect>
                                    <p:set>
                                      <p:cBhvr>
                                        <p:cTn id="27" dur="1" fill="hold">
                                          <p:stCondLst>
                                            <p:cond delay="499"/>
                                          </p:stCondLst>
                                        </p:cTn>
                                        <p:tgtEl>
                                          <p:spTgt spid="3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6"/>
                                        </p:tgtEl>
                                      </p:cBhvr>
                                    </p:animEffect>
                                    <p:set>
                                      <p:cBhvr>
                                        <p:cTn id="30" dur="1" fill="hold">
                                          <p:stCondLst>
                                            <p:cond delay="499"/>
                                          </p:stCondLst>
                                        </p:cTn>
                                        <p:tgtEl>
                                          <p:spTgt spid="2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diagram of a neural network with input and output layers and two hidden layers.&#10;">
            <a:extLst>
              <a:ext uri="{FF2B5EF4-FFF2-40B4-BE49-F238E27FC236}">
                <a16:creationId xmlns:a16="http://schemas.microsoft.com/office/drawing/2014/main" id="{540F0EC5-6655-7595-73AF-A3EA74415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2" y="1488663"/>
            <a:ext cx="10300996" cy="50370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spTree>
    <p:extLst>
      <p:ext uri="{BB962C8B-B14F-4D97-AF65-F5344CB8AC3E}">
        <p14:creationId xmlns:p14="http://schemas.microsoft.com/office/powerpoint/2010/main" val="1810875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86F8C9B-4D97-C3C7-173D-E4AEDCDD204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tretch>
            <a:fillRect/>
          </a:stretch>
        </p:blipFill>
        <p:spPr bwMode="auto">
          <a:xfrm>
            <a:off x="5280979" y="0"/>
            <a:ext cx="6911021" cy="6857999"/>
          </a:xfrm>
          <a:prstGeom prst="rect">
            <a:avLst/>
          </a:prstGeom>
          <a:noFill/>
          <a:extLst>
            <a:ext uri="{909E8E84-426E-40DD-AFC4-6F175D3DCCD1}">
              <a14:hiddenFill xmlns:a14="http://schemas.microsoft.com/office/drawing/2010/main">
                <a:solidFill>
                  <a:srgbClr val="FFFFFF"/>
                </a:solidFill>
              </a14:hiddenFill>
            </a:ext>
          </a:extLst>
        </p:spPr>
      </p:pic>
      <p:sp>
        <p:nvSpPr>
          <p:cNvPr id="5129" name="Freeform: Shape 51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kern="1200">
                <a:solidFill>
                  <a:schemeClr val="tx1"/>
                </a:solidFill>
                <a:latin typeface="+mj-lt"/>
                <a:ea typeface="+mj-ea"/>
                <a:cs typeface="+mj-cs"/>
              </a:rPr>
              <a:t>Gradual Improvement Over Time</a:t>
            </a:r>
          </a:p>
        </p:txBody>
      </p:sp>
      <p:sp>
        <p:nvSpPr>
          <p:cNvPr id="2" name="TextBox 1">
            <a:extLst>
              <a:ext uri="{FF2B5EF4-FFF2-40B4-BE49-F238E27FC236}">
                <a16:creationId xmlns:a16="http://schemas.microsoft.com/office/drawing/2014/main" id="{597E7329-323F-ACFB-CF6A-3582FC8EFD3F}"/>
              </a:ext>
            </a:extLst>
          </p:cNvPr>
          <p:cNvSpPr txBox="1"/>
          <p:nvPr/>
        </p:nvSpPr>
        <p:spPr>
          <a:xfrm>
            <a:off x="7332030" y="6345617"/>
            <a:ext cx="3130278" cy="369332"/>
          </a:xfrm>
          <a:prstGeom prst="rect">
            <a:avLst/>
          </a:prstGeom>
          <a:noFill/>
        </p:spPr>
        <p:txBody>
          <a:bodyPr wrap="square" rtlCol="0">
            <a:spAutoFit/>
          </a:bodyPr>
          <a:lstStyle/>
          <a:p>
            <a:r>
              <a:rPr lang="en-US"/>
              <a:t>Image generated using AI tools</a:t>
            </a:r>
          </a:p>
        </p:txBody>
      </p:sp>
    </p:spTree>
    <p:extLst>
      <p:ext uri="{BB962C8B-B14F-4D97-AF65-F5344CB8AC3E}">
        <p14:creationId xmlns:p14="http://schemas.microsoft.com/office/powerpoint/2010/main" val="1533551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469ae3-3789-4a7f-87ef-b4423e3499cf">
      <Terms xmlns="http://schemas.microsoft.com/office/infopath/2007/PartnerControls"/>
    </lcf76f155ced4ddcb4097134ff3c332f>
    <TaxCatchAll xmlns="370954b4-d60e-43df-a72f-328730ed82f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74D62019A86849A6E8272CE3CB8567" ma:contentTypeVersion="13" ma:contentTypeDescription="Create a new document." ma:contentTypeScope="" ma:versionID="8fb8b4bff7922b36b02b905c859354e3">
  <xsd:schema xmlns:xsd="http://www.w3.org/2001/XMLSchema" xmlns:xs="http://www.w3.org/2001/XMLSchema" xmlns:p="http://schemas.microsoft.com/office/2006/metadata/properties" xmlns:ns2="73469ae3-3789-4a7f-87ef-b4423e3499cf" xmlns:ns3="370954b4-d60e-43df-a72f-328730ed82f8" targetNamespace="http://schemas.microsoft.com/office/2006/metadata/properties" ma:root="true" ma:fieldsID="39ca5bb4a89a68417069cb211c771b18" ns2:_="" ns3:_="">
    <xsd:import namespace="73469ae3-3789-4a7f-87ef-b4423e3499cf"/>
    <xsd:import namespace="370954b4-d60e-43df-a72f-328730ed82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69ae3-3789-4a7f-87ef-b4423e3499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70954b4-d60e-43df-a72f-328730ed82f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82dca3c-54a7-41ab-aa21-4ab4e1588e2d}" ma:internalName="TaxCatchAll" ma:showField="CatchAllData" ma:web="370954b4-d60e-43df-a72f-328730ed82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677FA-F138-428B-9820-6F102A8FC0B0}">
  <ds:schemaRefs>
    <ds:schemaRef ds:uri="http://purl.org/dc/elements/1.1/"/>
    <ds:schemaRef ds:uri="http://schemas.openxmlformats.org/package/2006/metadata/core-properties"/>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dcmitype/"/>
    <ds:schemaRef ds:uri="370954b4-d60e-43df-a72f-328730ed82f8"/>
    <ds:schemaRef ds:uri="73469ae3-3789-4a7f-87ef-b4423e3499cf"/>
    <ds:schemaRef ds:uri="http://www.w3.org/XML/1998/namespace"/>
  </ds:schemaRefs>
</ds:datastoreItem>
</file>

<file path=customXml/itemProps2.xml><?xml version="1.0" encoding="utf-8"?>
<ds:datastoreItem xmlns:ds="http://schemas.openxmlformats.org/officeDocument/2006/customXml" ds:itemID="{7E8D0B54-EA8A-470E-AA56-47CC8CFEFA35}">
  <ds:schemaRefs>
    <ds:schemaRef ds:uri="http://schemas.microsoft.com/sharepoint/v3/contenttype/forms"/>
  </ds:schemaRefs>
</ds:datastoreItem>
</file>

<file path=customXml/itemProps3.xml><?xml version="1.0" encoding="utf-8"?>
<ds:datastoreItem xmlns:ds="http://schemas.openxmlformats.org/officeDocument/2006/customXml" ds:itemID="{60CCEA54-57F7-4711-AB29-96F8436C320F}"/>
</file>

<file path=docProps/app.xml><?xml version="1.0" encoding="utf-8"?>
<Properties xmlns="http://schemas.openxmlformats.org/officeDocument/2006/extended-properties" xmlns:vt="http://schemas.openxmlformats.org/officeDocument/2006/docPropsVTypes">
  <TotalTime>3</TotalTime>
  <Words>2429</Words>
  <Application>Microsoft Office PowerPoint</Application>
  <PresentationFormat>Widescreen</PresentationFormat>
  <Paragraphs>102</Paragraphs>
  <Slides>20</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Avenir</vt:lpstr>
      <vt:lpstr>Avenir Black</vt:lpstr>
      <vt:lpstr>Avenir Heavy</vt:lpstr>
      <vt:lpstr>Avenir Light Oblique</vt:lpstr>
      <vt:lpstr>Avenir Medium</vt:lpstr>
      <vt:lpstr>Calibri</vt:lpstr>
      <vt:lpstr>Courier New</vt:lpstr>
      <vt:lpstr>Segoe UI</vt:lpstr>
      <vt:lpstr>Office Theme</vt:lpstr>
      <vt:lpstr>PowerPoint Presentation</vt:lpstr>
      <vt:lpstr>Deep Learning Foundations</vt:lpstr>
      <vt:lpstr>Module 1 Objectives</vt:lpstr>
      <vt:lpstr>What Are Neural Networks?</vt:lpstr>
      <vt:lpstr>Introducing, The Node</vt:lpstr>
      <vt:lpstr>Many Nodes Create a Network</vt:lpstr>
      <vt:lpstr>Many Nodes Create a Network</vt:lpstr>
      <vt:lpstr>Many Nodes Create a Network</vt:lpstr>
      <vt:lpstr>Gradual Improvement Over Time</vt:lpstr>
      <vt:lpstr>What is Deep Learning?</vt:lpstr>
      <vt:lpstr>Imagine You’re Making a Cake…</vt:lpstr>
      <vt:lpstr>What Can I Do with Neural Networks?</vt:lpstr>
      <vt:lpstr>Example Neural Network Applications</vt:lpstr>
      <vt:lpstr>Types of Networks</vt:lpstr>
      <vt:lpstr>Example Network Architectures</vt:lpstr>
      <vt:lpstr>A Word on Model Zoos</vt:lpstr>
      <vt:lpstr>Python AI Frameworks</vt:lpstr>
      <vt:lpstr>Which Framework to Use?</vt:lpstr>
      <vt:lpstr>A Vision Quest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Lutticken,Ian</cp:lastModifiedBy>
  <cp:revision>1</cp:revision>
  <dcterms:created xsi:type="dcterms:W3CDTF">2022-10-29T18:14:49Z</dcterms:created>
  <dcterms:modified xsi:type="dcterms:W3CDTF">2024-02-09T21:56:57Z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0x010100EE74D62019A86849A6E8272CE3CB8567</vt:lpwstr>
  </property>
  <property fmtid="{D5CDD505-2E9C-101B-9397-08002B2CF9AE}" pid="3" name="MediaServiceImageTags">
    <vt:lpwstr/>
  </property>
</Properties>
</file>